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34"/>
  </p:notesMasterIdLst>
  <p:handoutMasterIdLst>
    <p:handoutMasterId r:id="rId35"/>
  </p:handoutMasterIdLst>
  <p:sldIdLst>
    <p:sldId id="256" r:id="rId2"/>
    <p:sldId id="299" r:id="rId3"/>
    <p:sldId id="273" r:id="rId4"/>
    <p:sldId id="274" r:id="rId5"/>
    <p:sldId id="285" r:id="rId6"/>
    <p:sldId id="260" r:id="rId7"/>
    <p:sldId id="293" r:id="rId8"/>
    <p:sldId id="303" r:id="rId9"/>
    <p:sldId id="295" r:id="rId10"/>
    <p:sldId id="305" r:id="rId11"/>
    <p:sldId id="297" r:id="rId12"/>
    <p:sldId id="306" r:id="rId13"/>
    <p:sldId id="266" r:id="rId14"/>
    <p:sldId id="298" r:id="rId15"/>
    <p:sldId id="307" r:id="rId16"/>
    <p:sldId id="302" r:id="rId17"/>
    <p:sldId id="309" r:id="rId18"/>
    <p:sldId id="310" r:id="rId19"/>
    <p:sldId id="315" r:id="rId20"/>
    <p:sldId id="320" r:id="rId21"/>
    <p:sldId id="317" r:id="rId22"/>
    <p:sldId id="319" r:id="rId23"/>
    <p:sldId id="318" r:id="rId24"/>
    <p:sldId id="308" r:id="rId25"/>
    <p:sldId id="265" r:id="rId26"/>
    <p:sldId id="292" r:id="rId27"/>
    <p:sldId id="301" r:id="rId28"/>
    <p:sldId id="294" r:id="rId29"/>
    <p:sldId id="276" r:id="rId30"/>
    <p:sldId id="268" r:id="rId31"/>
    <p:sldId id="275" r:id="rId32"/>
    <p:sldId id="304"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F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934" autoAdjust="0"/>
    <p:restoredTop sz="93261" autoAdjust="0"/>
  </p:normalViewPr>
  <p:slideViewPr>
    <p:cSldViewPr>
      <p:cViewPr varScale="1">
        <p:scale>
          <a:sx n="76" d="100"/>
          <a:sy n="76" d="100"/>
        </p:scale>
        <p:origin x="1061" y="53"/>
      </p:cViewPr>
      <p:guideLst>
        <p:guide orient="horz" pos="2160"/>
        <p:guide pos="2880"/>
      </p:guideLst>
    </p:cSldViewPr>
  </p:slideViewPr>
  <p:notesTextViewPr>
    <p:cViewPr>
      <p:scale>
        <a:sx n="100" d="100"/>
        <a:sy n="100" d="100"/>
      </p:scale>
      <p:origin x="0" y="0"/>
    </p:cViewPr>
  </p:notesTextViewPr>
  <p:sorterViewPr>
    <p:cViewPr>
      <p:scale>
        <a:sx n="70" d="100"/>
        <a:sy n="70" d="100"/>
      </p:scale>
      <p:origin x="0" y="0"/>
    </p:cViewPr>
  </p:sorterViewPr>
  <p:notesViewPr>
    <p:cSldViewPr>
      <p:cViewPr varScale="1">
        <p:scale>
          <a:sx n="83" d="100"/>
          <a:sy n="83" d="100"/>
        </p:scale>
        <p:origin x="-204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F69B06-FDC2-4234-87F4-660738A87D36}"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AD756B64-3854-4799-BC5F-E537B0382CA4}">
      <dgm:prSet phldrT="[Text]" custT="1"/>
      <dgm:spPr/>
      <dgm:t>
        <a:bodyPr/>
        <a:lstStyle/>
        <a:p>
          <a:r>
            <a:rPr lang="en-US" sz="2000" dirty="0"/>
            <a:t>Exploration</a:t>
          </a:r>
        </a:p>
      </dgm:t>
    </dgm:pt>
    <dgm:pt modelId="{E3311B7D-0DDD-4F11-91F3-9D3F49FE16FB}" type="parTrans" cxnId="{A008C3C8-25D7-48EC-BFB0-8C8067593A61}">
      <dgm:prSet/>
      <dgm:spPr/>
      <dgm:t>
        <a:bodyPr/>
        <a:lstStyle/>
        <a:p>
          <a:endParaRPr lang="en-US"/>
        </a:p>
      </dgm:t>
    </dgm:pt>
    <dgm:pt modelId="{050B3A53-BC2B-4326-8673-B6172DDEC89A}" type="sibTrans" cxnId="{A008C3C8-25D7-48EC-BFB0-8C8067593A61}">
      <dgm:prSet/>
      <dgm:spPr/>
      <dgm:t>
        <a:bodyPr/>
        <a:lstStyle/>
        <a:p>
          <a:endParaRPr lang="en-US" dirty="0"/>
        </a:p>
      </dgm:t>
    </dgm:pt>
    <dgm:pt modelId="{F70C3C3D-48A0-4EA0-82A6-7952D5D7FCAE}">
      <dgm:prSet phldrT="[Text]" custT="1"/>
      <dgm:spPr/>
      <dgm:t>
        <a:bodyPr/>
        <a:lstStyle/>
        <a:p>
          <a:r>
            <a:rPr lang="en-US" sz="2000" dirty="0"/>
            <a:t>Permitting</a:t>
          </a:r>
        </a:p>
      </dgm:t>
    </dgm:pt>
    <dgm:pt modelId="{2AF94DD2-3B3B-4D90-BA1B-BD4901459E64}" type="parTrans" cxnId="{D3D76DAF-7686-404B-86B8-A4B50EDF084E}">
      <dgm:prSet/>
      <dgm:spPr/>
      <dgm:t>
        <a:bodyPr/>
        <a:lstStyle/>
        <a:p>
          <a:endParaRPr lang="en-US"/>
        </a:p>
      </dgm:t>
    </dgm:pt>
    <dgm:pt modelId="{95FBDB8F-E42C-4D0A-A9B3-E209C48724BE}" type="sibTrans" cxnId="{D3D76DAF-7686-404B-86B8-A4B50EDF084E}">
      <dgm:prSet/>
      <dgm:spPr/>
      <dgm:t>
        <a:bodyPr/>
        <a:lstStyle/>
        <a:p>
          <a:endParaRPr lang="en-US" dirty="0"/>
        </a:p>
      </dgm:t>
    </dgm:pt>
    <dgm:pt modelId="{10A4A081-5720-4A51-A0F4-51FEE69D04D2}">
      <dgm:prSet phldrT="[Text]" custT="1"/>
      <dgm:spPr/>
      <dgm:t>
        <a:bodyPr/>
        <a:lstStyle/>
        <a:p>
          <a:r>
            <a:rPr lang="en-US" sz="2000" dirty="0"/>
            <a:t>Development</a:t>
          </a:r>
        </a:p>
      </dgm:t>
    </dgm:pt>
    <dgm:pt modelId="{CE053C8B-A918-4010-9EC9-3F8EDA99E129}" type="parTrans" cxnId="{BE9EAB1D-3448-4501-8820-0B54D089A4B9}">
      <dgm:prSet/>
      <dgm:spPr/>
      <dgm:t>
        <a:bodyPr/>
        <a:lstStyle/>
        <a:p>
          <a:endParaRPr lang="en-US"/>
        </a:p>
      </dgm:t>
    </dgm:pt>
    <dgm:pt modelId="{C604DEEC-8E97-42C9-AC9A-8E23B097755B}" type="sibTrans" cxnId="{BE9EAB1D-3448-4501-8820-0B54D089A4B9}">
      <dgm:prSet/>
      <dgm:spPr/>
      <dgm:t>
        <a:bodyPr/>
        <a:lstStyle/>
        <a:p>
          <a:endParaRPr lang="en-US" dirty="0"/>
        </a:p>
      </dgm:t>
    </dgm:pt>
    <dgm:pt modelId="{A84ADE14-4429-4066-93AC-1E9F120485CB}">
      <dgm:prSet phldrT="[Text]" custT="1"/>
      <dgm:spPr/>
      <dgm:t>
        <a:bodyPr/>
        <a:lstStyle/>
        <a:p>
          <a:r>
            <a:rPr lang="en-US" sz="2000" dirty="0"/>
            <a:t>Extraction</a:t>
          </a:r>
        </a:p>
      </dgm:t>
    </dgm:pt>
    <dgm:pt modelId="{30C88AFA-E3DF-458E-BFA0-2904ABF5CEB2}" type="parTrans" cxnId="{BD618702-F585-407D-84E8-30DCC9534582}">
      <dgm:prSet/>
      <dgm:spPr/>
      <dgm:t>
        <a:bodyPr/>
        <a:lstStyle/>
        <a:p>
          <a:endParaRPr lang="en-US"/>
        </a:p>
      </dgm:t>
    </dgm:pt>
    <dgm:pt modelId="{2353D67A-A2CA-4484-A656-4A891D245A32}" type="sibTrans" cxnId="{BD618702-F585-407D-84E8-30DCC9534582}">
      <dgm:prSet/>
      <dgm:spPr/>
      <dgm:t>
        <a:bodyPr/>
        <a:lstStyle/>
        <a:p>
          <a:endParaRPr lang="en-US" dirty="0"/>
        </a:p>
      </dgm:t>
    </dgm:pt>
    <dgm:pt modelId="{CB9CAF8E-9618-458A-A376-07BE170D88FB}">
      <dgm:prSet phldrT="[Text]" custT="1"/>
      <dgm:spPr/>
      <dgm:t>
        <a:bodyPr/>
        <a:lstStyle/>
        <a:p>
          <a:r>
            <a:rPr lang="en-US" sz="2000" dirty="0"/>
            <a:t>Reclamation</a:t>
          </a:r>
        </a:p>
      </dgm:t>
    </dgm:pt>
    <dgm:pt modelId="{1E80DE5E-8D0F-4BB3-A36A-DF5027FDB3E7}" type="parTrans" cxnId="{EBF4E405-9C73-42F3-B700-08ED4ACC36B2}">
      <dgm:prSet/>
      <dgm:spPr/>
      <dgm:t>
        <a:bodyPr/>
        <a:lstStyle/>
        <a:p>
          <a:endParaRPr lang="en-US"/>
        </a:p>
      </dgm:t>
    </dgm:pt>
    <dgm:pt modelId="{C581A1C4-4DA0-4227-9583-0794A9F4780E}" type="sibTrans" cxnId="{EBF4E405-9C73-42F3-B700-08ED4ACC36B2}">
      <dgm:prSet/>
      <dgm:spPr/>
      <dgm:t>
        <a:bodyPr/>
        <a:lstStyle/>
        <a:p>
          <a:endParaRPr lang="en-US" dirty="0"/>
        </a:p>
      </dgm:t>
    </dgm:pt>
    <dgm:pt modelId="{0297DFD2-A55E-445A-BADE-4DC266CE7347}" type="pres">
      <dgm:prSet presAssocID="{A8F69B06-FDC2-4234-87F4-660738A87D36}" presName="cycle" presStyleCnt="0">
        <dgm:presLayoutVars>
          <dgm:dir/>
          <dgm:resizeHandles val="exact"/>
        </dgm:presLayoutVars>
      </dgm:prSet>
      <dgm:spPr/>
    </dgm:pt>
    <dgm:pt modelId="{60B5160B-CC2A-403F-879F-ED3ED0483195}" type="pres">
      <dgm:prSet presAssocID="{AD756B64-3854-4799-BC5F-E537B0382CA4}" presName="node" presStyleLbl="node1" presStyleIdx="0" presStyleCnt="5" custScaleX="111168">
        <dgm:presLayoutVars>
          <dgm:bulletEnabled val="1"/>
        </dgm:presLayoutVars>
      </dgm:prSet>
      <dgm:spPr/>
    </dgm:pt>
    <dgm:pt modelId="{A0E5D8AA-53D6-4F82-9C75-E471DBBDD073}" type="pres">
      <dgm:prSet presAssocID="{AD756B64-3854-4799-BC5F-E537B0382CA4}" presName="spNode" presStyleCnt="0"/>
      <dgm:spPr/>
    </dgm:pt>
    <dgm:pt modelId="{B66D460E-9A2C-463B-8BC4-0802DE105DB5}" type="pres">
      <dgm:prSet presAssocID="{050B3A53-BC2B-4326-8673-B6172DDEC89A}" presName="sibTrans" presStyleLbl="sibTrans1D1" presStyleIdx="0" presStyleCnt="5"/>
      <dgm:spPr/>
    </dgm:pt>
    <dgm:pt modelId="{BD3177D2-3B49-4BCE-B95D-2A454538E02D}" type="pres">
      <dgm:prSet presAssocID="{F70C3C3D-48A0-4EA0-82A6-7952D5D7FCAE}" presName="node" presStyleLbl="node1" presStyleIdx="1" presStyleCnt="5">
        <dgm:presLayoutVars>
          <dgm:bulletEnabled val="1"/>
        </dgm:presLayoutVars>
      </dgm:prSet>
      <dgm:spPr/>
    </dgm:pt>
    <dgm:pt modelId="{CC554488-D9F7-4EC7-A63E-FD2185C30048}" type="pres">
      <dgm:prSet presAssocID="{F70C3C3D-48A0-4EA0-82A6-7952D5D7FCAE}" presName="spNode" presStyleCnt="0"/>
      <dgm:spPr/>
    </dgm:pt>
    <dgm:pt modelId="{CEE87EB9-0D05-44B1-8777-1189BE4B9563}" type="pres">
      <dgm:prSet presAssocID="{95FBDB8F-E42C-4D0A-A9B3-E209C48724BE}" presName="sibTrans" presStyleLbl="sibTrans1D1" presStyleIdx="1" presStyleCnt="5"/>
      <dgm:spPr/>
    </dgm:pt>
    <dgm:pt modelId="{4698D646-145A-4C97-A4F6-CB04B66CE934}" type="pres">
      <dgm:prSet presAssocID="{10A4A081-5720-4A51-A0F4-51FEE69D04D2}" presName="node" presStyleLbl="node1" presStyleIdx="2" presStyleCnt="5" custScaleX="119918" custRadScaleRad="96664" custRadScaleInc="-27785">
        <dgm:presLayoutVars>
          <dgm:bulletEnabled val="1"/>
        </dgm:presLayoutVars>
      </dgm:prSet>
      <dgm:spPr/>
    </dgm:pt>
    <dgm:pt modelId="{3A4D29FD-991F-4943-9401-7286886AE8BC}" type="pres">
      <dgm:prSet presAssocID="{10A4A081-5720-4A51-A0F4-51FEE69D04D2}" presName="spNode" presStyleCnt="0"/>
      <dgm:spPr/>
    </dgm:pt>
    <dgm:pt modelId="{C17CF67A-21FD-45CC-96E5-3C4B4D0C1EFD}" type="pres">
      <dgm:prSet presAssocID="{C604DEEC-8E97-42C9-AC9A-8E23B097755B}" presName="sibTrans" presStyleLbl="sibTrans1D1" presStyleIdx="2" presStyleCnt="5"/>
      <dgm:spPr/>
    </dgm:pt>
    <dgm:pt modelId="{5040080B-A045-41B0-9B39-3229EDEBB369}" type="pres">
      <dgm:prSet presAssocID="{A84ADE14-4429-4066-93AC-1E9F120485CB}" presName="node" presStyleLbl="node1" presStyleIdx="3" presStyleCnt="5" custRadScaleRad="96650" custRadScaleInc="13732">
        <dgm:presLayoutVars>
          <dgm:bulletEnabled val="1"/>
        </dgm:presLayoutVars>
      </dgm:prSet>
      <dgm:spPr/>
    </dgm:pt>
    <dgm:pt modelId="{9DFE40B6-5EB6-4B17-B258-30AD30A1FC68}" type="pres">
      <dgm:prSet presAssocID="{A84ADE14-4429-4066-93AC-1E9F120485CB}" presName="spNode" presStyleCnt="0"/>
      <dgm:spPr/>
    </dgm:pt>
    <dgm:pt modelId="{DCE56B4E-FF15-4C95-8EB0-2D32DD5C396B}" type="pres">
      <dgm:prSet presAssocID="{2353D67A-A2CA-4484-A656-4A891D245A32}" presName="sibTrans" presStyleLbl="sibTrans1D1" presStyleIdx="3" presStyleCnt="5"/>
      <dgm:spPr/>
    </dgm:pt>
    <dgm:pt modelId="{89E62298-B0A2-45A3-B297-109F62C68E5F}" type="pres">
      <dgm:prSet presAssocID="{CB9CAF8E-9618-458A-A376-07BE170D88FB}" presName="node" presStyleLbl="node1" presStyleIdx="4" presStyleCnt="5" custScaleX="125068">
        <dgm:presLayoutVars>
          <dgm:bulletEnabled val="1"/>
        </dgm:presLayoutVars>
      </dgm:prSet>
      <dgm:spPr/>
    </dgm:pt>
    <dgm:pt modelId="{E64C289E-34F8-417E-8EDD-D34A9AD2ECF0}" type="pres">
      <dgm:prSet presAssocID="{CB9CAF8E-9618-458A-A376-07BE170D88FB}" presName="spNode" presStyleCnt="0"/>
      <dgm:spPr/>
    </dgm:pt>
    <dgm:pt modelId="{C3D836A0-7121-4B1E-840E-399521229CD7}" type="pres">
      <dgm:prSet presAssocID="{C581A1C4-4DA0-4227-9583-0794A9F4780E}" presName="sibTrans" presStyleLbl="sibTrans1D1" presStyleIdx="4" presStyleCnt="5"/>
      <dgm:spPr/>
    </dgm:pt>
  </dgm:ptLst>
  <dgm:cxnLst>
    <dgm:cxn modelId="{BD618702-F585-407D-84E8-30DCC9534582}" srcId="{A8F69B06-FDC2-4234-87F4-660738A87D36}" destId="{A84ADE14-4429-4066-93AC-1E9F120485CB}" srcOrd="3" destOrd="0" parTransId="{30C88AFA-E3DF-458E-BFA0-2904ABF5CEB2}" sibTransId="{2353D67A-A2CA-4484-A656-4A891D245A32}"/>
    <dgm:cxn modelId="{EBF4E405-9C73-42F3-B700-08ED4ACC36B2}" srcId="{A8F69B06-FDC2-4234-87F4-660738A87D36}" destId="{CB9CAF8E-9618-458A-A376-07BE170D88FB}" srcOrd="4" destOrd="0" parTransId="{1E80DE5E-8D0F-4BB3-A36A-DF5027FDB3E7}" sibTransId="{C581A1C4-4DA0-4227-9583-0794A9F4780E}"/>
    <dgm:cxn modelId="{6A154A19-3D2A-4182-82BA-6300B3C4BF95}" type="presOf" srcId="{10A4A081-5720-4A51-A0F4-51FEE69D04D2}" destId="{4698D646-145A-4C97-A4F6-CB04B66CE934}" srcOrd="0" destOrd="0" presId="urn:microsoft.com/office/officeart/2005/8/layout/cycle5"/>
    <dgm:cxn modelId="{D1399C19-D8D5-450B-9234-8F53DC7FA64E}" type="presOf" srcId="{C604DEEC-8E97-42C9-AC9A-8E23B097755B}" destId="{C17CF67A-21FD-45CC-96E5-3C4B4D0C1EFD}" srcOrd="0" destOrd="0" presId="urn:microsoft.com/office/officeart/2005/8/layout/cycle5"/>
    <dgm:cxn modelId="{BE9EAB1D-3448-4501-8820-0B54D089A4B9}" srcId="{A8F69B06-FDC2-4234-87F4-660738A87D36}" destId="{10A4A081-5720-4A51-A0F4-51FEE69D04D2}" srcOrd="2" destOrd="0" parTransId="{CE053C8B-A918-4010-9EC9-3F8EDA99E129}" sibTransId="{C604DEEC-8E97-42C9-AC9A-8E23B097755B}"/>
    <dgm:cxn modelId="{1549A73C-FB5E-4AEC-8AC5-29AE173DE04A}" type="presOf" srcId="{CB9CAF8E-9618-458A-A376-07BE170D88FB}" destId="{89E62298-B0A2-45A3-B297-109F62C68E5F}" srcOrd="0" destOrd="0" presId="urn:microsoft.com/office/officeart/2005/8/layout/cycle5"/>
    <dgm:cxn modelId="{DFB3E553-1208-4AFF-A708-A1D6735B25F0}" type="presOf" srcId="{050B3A53-BC2B-4326-8673-B6172DDEC89A}" destId="{B66D460E-9A2C-463B-8BC4-0802DE105DB5}" srcOrd="0" destOrd="0" presId="urn:microsoft.com/office/officeart/2005/8/layout/cycle5"/>
    <dgm:cxn modelId="{B48082AE-9A17-4322-A043-F7800CC24C88}" type="presOf" srcId="{AD756B64-3854-4799-BC5F-E537B0382CA4}" destId="{60B5160B-CC2A-403F-879F-ED3ED0483195}" srcOrd="0" destOrd="0" presId="urn:microsoft.com/office/officeart/2005/8/layout/cycle5"/>
    <dgm:cxn modelId="{D3D76DAF-7686-404B-86B8-A4B50EDF084E}" srcId="{A8F69B06-FDC2-4234-87F4-660738A87D36}" destId="{F70C3C3D-48A0-4EA0-82A6-7952D5D7FCAE}" srcOrd="1" destOrd="0" parTransId="{2AF94DD2-3B3B-4D90-BA1B-BD4901459E64}" sibTransId="{95FBDB8F-E42C-4D0A-A9B3-E209C48724BE}"/>
    <dgm:cxn modelId="{9633D4B8-F9BD-45B6-94FB-A34B93E1C669}" type="presOf" srcId="{C581A1C4-4DA0-4227-9583-0794A9F4780E}" destId="{C3D836A0-7121-4B1E-840E-399521229CD7}" srcOrd="0" destOrd="0" presId="urn:microsoft.com/office/officeart/2005/8/layout/cycle5"/>
    <dgm:cxn modelId="{14EE5DC3-8AAB-499E-9FEE-D556965DB1EF}" type="presOf" srcId="{A8F69B06-FDC2-4234-87F4-660738A87D36}" destId="{0297DFD2-A55E-445A-BADE-4DC266CE7347}" srcOrd="0" destOrd="0" presId="urn:microsoft.com/office/officeart/2005/8/layout/cycle5"/>
    <dgm:cxn modelId="{1DBB01C8-A282-43E2-B9A6-851C423A82F4}" type="presOf" srcId="{2353D67A-A2CA-4484-A656-4A891D245A32}" destId="{DCE56B4E-FF15-4C95-8EB0-2D32DD5C396B}" srcOrd="0" destOrd="0" presId="urn:microsoft.com/office/officeart/2005/8/layout/cycle5"/>
    <dgm:cxn modelId="{A008C3C8-25D7-48EC-BFB0-8C8067593A61}" srcId="{A8F69B06-FDC2-4234-87F4-660738A87D36}" destId="{AD756B64-3854-4799-BC5F-E537B0382CA4}" srcOrd="0" destOrd="0" parTransId="{E3311B7D-0DDD-4F11-91F3-9D3F49FE16FB}" sibTransId="{050B3A53-BC2B-4326-8673-B6172DDEC89A}"/>
    <dgm:cxn modelId="{4165CCCA-A235-4AF5-9FAC-9FE0A4FE5C2E}" type="presOf" srcId="{95FBDB8F-E42C-4D0A-A9B3-E209C48724BE}" destId="{CEE87EB9-0D05-44B1-8777-1189BE4B9563}" srcOrd="0" destOrd="0" presId="urn:microsoft.com/office/officeart/2005/8/layout/cycle5"/>
    <dgm:cxn modelId="{E5AAC7DC-0F53-49D0-9EC3-F0451D718CDA}" type="presOf" srcId="{A84ADE14-4429-4066-93AC-1E9F120485CB}" destId="{5040080B-A045-41B0-9B39-3229EDEBB369}" srcOrd="0" destOrd="0" presId="urn:microsoft.com/office/officeart/2005/8/layout/cycle5"/>
    <dgm:cxn modelId="{8F1F09E4-A300-44B5-B732-F8D006185540}" type="presOf" srcId="{F70C3C3D-48A0-4EA0-82A6-7952D5D7FCAE}" destId="{BD3177D2-3B49-4BCE-B95D-2A454538E02D}" srcOrd="0" destOrd="0" presId="urn:microsoft.com/office/officeart/2005/8/layout/cycle5"/>
    <dgm:cxn modelId="{AB303392-7BC3-4B8C-9DF5-27A4159E73F0}" type="presParOf" srcId="{0297DFD2-A55E-445A-BADE-4DC266CE7347}" destId="{60B5160B-CC2A-403F-879F-ED3ED0483195}" srcOrd="0" destOrd="0" presId="urn:microsoft.com/office/officeart/2005/8/layout/cycle5"/>
    <dgm:cxn modelId="{B8BC9FC0-C2D7-4378-A2B9-89CDBE0124A8}" type="presParOf" srcId="{0297DFD2-A55E-445A-BADE-4DC266CE7347}" destId="{A0E5D8AA-53D6-4F82-9C75-E471DBBDD073}" srcOrd="1" destOrd="0" presId="urn:microsoft.com/office/officeart/2005/8/layout/cycle5"/>
    <dgm:cxn modelId="{3FCE34B9-D112-4103-86E7-D8E843B99CFB}" type="presParOf" srcId="{0297DFD2-A55E-445A-BADE-4DC266CE7347}" destId="{B66D460E-9A2C-463B-8BC4-0802DE105DB5}" srcOrd="2" destOrd="0" presId="urn:microsoft.com/office/officeart/2005/8/layout/cycle5"/>
    <dgm:cxn modelId="{879CF618-A20E-4A39-893B-CCBA44B97936}" type="presParOf" srcId="{0297DFD2-A55E-445A-BADE-4DC266CE7347}" destId="{BD3177D2-3B49-4BCE-B95D-2A454538E02D}" srcOrd="3" destOrd="0" presId="urn:microsoft.com/office/officeart/2005/8/layout/cycle5"/>
    <dgm:cxn modelId="{61474B22-8764-4136-886F-D8B73F2C21DC}" type="presParOf" srcId="{0297DFD2-A55E-445A-BADE-4DC266CE7347}" destId="{CC554488-D9F7-4EC7-A63E-FD2185C30048}" srcOrd="4" destOrd="0" presId="urn:microsoft.com/office/officeart/2005/8/layout/cycle5"/>
    <dgm:cxn modelId="{3DD7252C-4BBF-4915-8E07-703E52D912AD}" type="presParOf" srcId="{0297DFD2-A55E-445A-BADE-4DC266CE7347}" destId="{CEE87EB9-0D05-44B1-8777-1189BE4B9563}" srcOrd="5" destOrd="0" presId="urn:microsoft.com/office/officeart/2005/8/layout/cycle5"/>
    <dgm:cxn modelId="{CD492C59-5577-4EFF-BFF3-119E71B7504C}" type="presParOf" srcId="{0297DFD2-A55E-445A-BADE-4DC266CE7347}" destId="{4698D646-145A-4C97-A4F6-CB04B66CE934}" srcOrd="6" destOrd="0" presId="urn:microsoft.com/office/officeart/2005/8/layout/cycle5"/>
    <dgm:cxn modelId="{7E257DD7-B96C-418E-B87B-4AD0B4163978}" type="presParOf" srcId="{0297DFD2-A55E-445A-BADE-4DC266CE7347}" destId="{3A4D29FD-991F-4943-9401-7286886AE8BC}" srcOrd="7" destOrd="0" presId="urn:microsoft.com/office/officeart/2005/8/layout/cycle5"/>
    <dgm:cxn modelId="{6C8F0060-CF1C-49A9-BED6-257350563DBD}" type="presParOf" srcId="{0297DFD2-A55E-445A-BADE-4DC266CE7347}" destId="{C17CF67A-21FD-45CC-96E5-3C4B4D0C1EFD}" srcOrd="8" destOrd="0" presId="urn:microsoft.com/office/officeart/2005/8/layout/cycle5"/>
    <dgm:cxn modelId="{4B601043-2B93-41F5-95A8-C2E7162C224E}" type="presParOf" srcId="{0297DFD2-A55E-445A-BADE-4DC266CE7347}" destId="{5040080B-A045-41B0-9B39-3229EDEBB369}" srcOrd="9" destOrd="0" presId="urn:microsoft.com/office/officeart/2005/8/layout/cycle5"/>
    <dgm:cxn modelId="{0382522D-51F5-4B48-977F-F62B9A582CF2}" type="presParOf" srcId="{0297DFD2-A55E-445A-BADE-4DC266CE7347}" destId="{9DFE40B6-5EB6-4B17-B258-30AD30A1FC68}" srcOrd="10" destOrd="0" presId="urn:microsoft.com/office/officeart/2005/8/layout/cycle5"/>
    <dgm:cxn modelId="{1073E5AA-1B0B-4A54-994A-5F02C0B3B289}" type="presParOf" srcId="{0297DFD2-A55E-445A-BADE-4DC266CE7347}" destId="{DCE56B4E-FF15-4C95-8EB0-2D32DD5C396B}" srcOrd="11" destOrd="0" presId="urn:microsoft.com/office/officeart/2005/8/layout/cycle5"/>
    <dgm:cxn modelId="{7C56FF2D-8A83-4FE2-A79B-D1D1E82EFAE7}" type="presParOf" srcId="{0297DFD2-A55E-445A-BADE-4DC266CE7347}" destId="{89E62298-B0A2-45A3-B297-109F62C68E5F}" srcOrd="12" destOrd="0" presId="urn:microsoft.com/office/officeart/2005/8/layout/cycle5"/>
    <dgm:cxn modelId="{06FBA2FD-3731-4185-80EB-77B0B2A7FE22}" type="presParOf" srcId="{0297DFD2-A55E-445A-BADE-4DC266CE7347}" destId="{E64C289E-34F8-417E-8EDD-D34A9AD2ECF0}" srcOrd="13" destOrd="0" presId="urn:microsoft.com/office/officeart/2005/8/layout/cycle5"/>
    <dgm:cxn modelId="{BEE24087-E014-4D37-8494-D66AC151FACC}" type="presParOf" srcId="{0297DFD2-A55E-445A-BADE-4DC266CE7347}" destId="{C3D836A0-7121-4B1E-840E-399521229CD7}"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B5160B-CC2A-403F-879F-ED3ED0483195}">
      <dsp:nvSpPr>
        <dsp:cNvPr id="0" name=""/>
        <dsp:cNvSpPr/>
      </dsp:nvSpPr>
      <dsp:spPr>
        <a:xfrm>
          <a:off x="2994399" y="1449"/>
          <a:ext cx="1752603" cy="1024748"/>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Exploration</a:t>
          </a:r>
        </a:p>
      </dsp:txBody>
      <dsp:txXfrm>
        <a:off x="3044423" y="51473"/>
        <a:ext cx="1652555" cy="924700"/>
      </dsp:txXfrm>
    </dsp:sp>
    <dsp:sp modelId="{B66D460E-9A2C-463B-8BC4-0802DE105DB5}">
      <dsp:nvSpPr>
        <dsp:cNvPr id="0" name=""/>
        <dsp:cNvSpPr/>
      </dsp:nvSpPr>
      <dsp:spPr>
        <a:xfrm>
          <a:off x="1822630" y="513823"/>
          <a:ext cx="4096142" cy="4096142"/>
        </a:xfrm>
        <a:custGeom>
          <a:avLst/>
          <a:gdLst/>
          <a:ahLst/>
          <a:cxnLst/>
          <a:rect l="0" t="0" r="0" b="0"/>
          <a:pathLst>
            <a:path>
              <a:moveTo>
                <a:pt x="3114918" y="299805"/>
              </a:moveTo>
              <a:arcTo wR="2048071" hR="2048071" stAng="18083573" swAng="1112798"/>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D3177D2-3B49-4BCE-B95D-2A454538E02D}">
      <dsp:nvSpPr>
        <dsp:cNvPr id="0" name=""/>
        <dsp:cNvSpPr/>
      </dsp:nvSpPr>
      <dsp:spPr>
        <a:xfrm>
          <a:off x="5030264" y="1416631"/>
          <a:ext cx="1576536" cy="1024748"/>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Permitting</a:t>
          </a:r>
        </a:p>
      </dsp:txBody>
      <dsp:txXfrm>
        <a:off x="5080288" y="1466655"/>
        <a:ext cx="1476488" cy="924700"/>
      </dsp:txXfrm>
    </dsp:sp>
    <dsp:sp modelId="{CEE87EB9-0D05-44B1-8777-1189BE4B9563}">
      <dsp:nvSpPr>
        <dsp:cNvPr id="0" name=""/>
        <dsp:cNvSpPr/>
      </dsp:nvSpPr>
      <dsp:spPr>
        <a:xfrm>
          <a:off x="1819105" y="383474"/>
          <a:ext cx="4096142" cy="4096142"/>
        </a:xfrm>
        <a:custGeom>
          <a:avLst/>
          <a:gdLst/>
          <a:ahLst/>
          <a:cxnLst/>
          <a:rect l="0" t="0" r="0" b="0"/>
          <a:pathLst>
            <a:path>
              <a:moveTo>
                <a:pt x="4083115" y="2278695"/>
              </a:moveTo>
              <a:arcTo wR="2048071" hR="2048071" stAng="387933" swAng="113762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4698D646-145A-4C97-A4F6-CB04B66CE934}">
      <dsp:nvSpPr>
        <dsp:cNvPr id="0" name=""/>
        <dsp:cNvSpPr/>
      </dsp:nvSpPr>
      <dsp:spPr>
        <a:xfrm>
          <a:off x="4267208" y="3505206"/>
          <a:ext cx="1890550" cy="1024748"/>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Development</a:t>
          </a:r>
        </a:p>
      </dsp:txBody>
      <dsp:txXfrm>
        <a:off x="4317232" y="3555230"/>
        <a:ext cx="1790502" cy="924700"/>
      </dsp:txXfrm>
    </dsp:sp>
    <dsp:sp modelId="{C17CF67A-21FD-45CC-96E5-3C4B4D0C1EFD}">
      <dsp:nvSpPr>
        <dsp:cNvPr id="0" name=""/>
        <dsp:cNvSpPr/>
      </dsp:nvSpPr>
      <dsp:spPr>
        <a:xfrm>
          <a:off x="1824561" y="443755"/>
          <a:ext cx="4096142" cy="4096142"/>
        </a:xfrm>
        <a:custGeom>
          <a:avLst/>
          <a:gdLst/>
          <a:ahLst/>
          <a:cxnLst/>
          <a:rect l="0" t="0" r="0" b="0"/>
          <a:pathLst>
            <a:path>
              <a:moveTo>
                <a:pt x="2272275" y="4083833"/>
              </a:moveTo>
              <a:arcTo wR="2048071" hR="2048071" stAng="5022911" swAng="879052"/>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5040080B-A045-41B0-9B39-3229EDEBB369}">
      <dsp:nvSpPr>
        <dsp:cNvPr id="0" name=""/>
        <dsp:cNvSpPr/>
      </dsp:nvSpPr>
      <dsp:spPr>
        <a:xfrm>
          <a:off x="1828796" y="3581401"/>
          <a:ext cx="1576536" cy="1024748"/>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Extraction</a:t>
          </a:r>
        </a:p>
      </dsp:txBody>
      <dsp:txXfrm>
        <a:off x="1878820" y="3631425"/>
        <a:ext cx="1476488" cy="924700"/>
      </dsp:txXfrm>
    </dsp:sp>
    <dsp:sp modelId="{DCE56B4E-FF15-4C95-8EB0-2D32DD5C396B}">
      <dsp:nvSpPr>
        <dsp:cNvPr id="0" name=""/>
        <dsp:cNvSpPr/>
      </dsp:nvSpPr>
      <dsp:spPr>
        <a:xfrm>
          <a:off x="1826178" y="391546"/>
          <a:ext cx="4096142" cy="4096142"/>
        </a:xfrm>
        <a:custGeom>
          <a:avLst/>
          <a:gdLst/>
          <a:ahLst/>
          <a:cxnLst/>
          <a:rect l="0" t="0" r="0" b="0"/>
          <a:pathLst>
            <a:path>
              <a:moveTo>
                <a:pt x="226708" y="2984678"/>
              </a:moveTo>
              <a:arcTo wR="2048071" hR="2048071" stAng="9167172" swAng="1229743"/>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89E62298-B0A2-45A3-B297-109F62C68E5F}">
      <dsp:nvSpPr>
        <dsp:cNvPr id="0" name=""/>
        <dsp:cNvSpPr/>
      </dsp:nvSpPr>
      <dsp:spPr>
        <a:xfrm>
          <a:off x="936998" y="1416631"/>
          <a:ext cx="1971742" cy="1024748"/>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Reclamation</a:t>
          </a:r>
        </a:p>
      </dsp:txBody>
      <dsp:txXfrm>
        <a:off x="987022" y="1466655"/>
        <a:ext cx="1871694" cy="924700"/>
      </dsp:txXfrm>
    </dsp:sp>
    <dsp:sp modelId="{C3D836A0-7121-4B1E-840E-399521229CD7}">
      <dsp:nvSpPr>
        <dsp:cNvPr id="0" name=""/>
        <dsp:cNvSpPr/>
      </dsp:nvSpPr>
      <dsp:spPr>
        <a:xfrm>
          <a:off x="1822630" y="513823"/>
          <a:ext cx="4096142" cy="4096142"/>
        </a:xfrm>
        <a:custGeom>
          <a:avLst/>
          <a:gdLst/>
          <a:ahLst/>
          <a:cxnLst/>
          <a:rect l="0" t="0" r="0" b="0"/>
          <a:pathLst>
            <a:path>
              <a:moveTo>
                <a:pt x="480548" y="729940"/>
              </a:moveTo>
              <a:arcTo wR="2048071" hR="2048071" stAng="13203629" swAng="1112798"/>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8A284DB-29EC-480C-94E9-2925F1F5976F}" type="datetimeFigureOut">
              <a:rPr lang="en-US" smtClean="0"/>
              <a:pPr/>
              <a:t>3/28/2018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1C8C329-B5E4-480E-84DA-06BA30D02D9D}" type="slidenum">
              <a:rPr lang="en-US" smtClean="0"/>
              <a:pPr/>
              <a:t>‹#›</a:t>
            </a:fld>
            <a:endParaRPr lang="en-US" dirty="0"/>
          </a:p>
        </p:txBody>
      </p:sp>
    </p:spTree>
    <p:extLst>
      <p:ext uri="{BB962C8B-B14F-4D97-AF65-F5344CB8AC3E}">
        <p14:creationId xmlns:p14="http://schemas.microsoft.com/office/powerpoint/2010/main" val="4627339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8F1211-1508-43FE-92CB-3CA023146C00}" type="datetimeFigureOut">
              <a:rPr lang="en-US" smtClean="0"/>
              <a:pPr/>
              <a:t>3/28/2018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C2673F-4206-452D-BAFC-8FB6694C42C7}" type="slidenum">
              <a:rPr lang="en-US" smtClean="0"/>
              <a:pPr/>
              <a:t>‹#›</a:t>
            </a:fld>
            <a:endParaRPr lang="en-US" dirty="0"/>
          </a:p>
        </p:txBody>
      </p:sp>
    </p:spTree>
    <p:extLst>
      <p:ext uri="{BB962C8B-B14F-4D97-AF65-F5344CB8AC3E}">
        <p14:creationId xmlns:p14="http://schemas.microsoft.com/office/powerpoint/2010/main" val="46031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584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39211" indent="-284312" eaLnBrk="0" hangingPunct="0">
              <a:defRPr>
                <a:solidFill>
                  <a:schemeClr val="tx1"/>
                </a:solidFill>
                <a:latin typeface="Arial" charset="0"/>
              </a:defRPr>
            </a:lvl2pPr>
            <a:lvl3pPr marL="1137248" indent="-227450" eaLnBrk="0" hangingPunct="0">
              <a:defRPr>
                <a:solidFill>
                  <a:schemeClr val="tx1"/>
                </a:solidFill>
                <a:latin typeface="Arial" charset="0"/>
              </a:defRPr>
            </a:lvl3pPr>
            <a:lvl4pPr marL="1592148" indent="-227450" eaLnBrk="0" hangingPunct="0">
              <a:defRPr>
                <a:solidFill>
                  <a:schemeClr val="tx1"/>
                </a:solidFill>
                <a:latin typeface="Arial" charset="0"/>
              </a:defRPr>
            </a:lvl4pPr>
            <a:lvl5pPr marL="2047047" indent="-227450" eaLnBrk="0" hangingPunct="0">
              <a:defRPr>
                <a:solidFill>
                  <a:schemeClr val="tx1"/>
                </a:solidFill>
                <a:latin typeface="Arial" charset="0"/>
              </a:defRPr>
            </a:lvl5pPr>
            <a:lvl6pPr marL="2501947" indent="-227450" eaLnBrk="0" fontAlgn="base" hangingPunct="0">
              <a:spcBef>
                <a:spcPct val="0"/>
              </a:spcBef>
              <a:spcAft>
                <a:spcPct val="0"/>
              </a:spcAft>
              <a:defRPr>
                <a:solidFill>
                  <a:schemeClr val="tx1"/>
                </a:solidFill>
                <a:latin typeface="Arial" charset="0"/>
              </a:defRPr>
            </a:lvl6pPr>
            <a:lvl7pPr marL="2956846" indent="-227450" eaLnBrk="0" fontAlgn="base" hangingPunct="0">
              <a:spcBef>
                <a:spcPct val="0"/>
              </a:spcBef>
              <a:spcAft>
                <a:spcPct val="0"/>
              </a:spcAft>
              <a:defRPr>
                <a:solidFill>
                  <a:schemeClr val="tx1"/>
                </a:solidFill>
                <a:latin typeface="Arial" charset="0"/>
              </a:defRPr>
            </a:lvl7pPr>
            <a:lvl8pPr marL="3411745" indent="-227450" eaLnBrk="0" fontAlgn="base" hangingPunct="0">
              <a:spcBef>
                <a:spcPct val="0"/>
              </a:spcBef>
              <a:spcAft>
                <a:spcPct val="0"/>
              </a:spcAft>
              <a:defRPr>
                <a:solidFill>
                  <a:schemeClr val="tx1"/>
                </a:solidFill>
                <a:latin typeface="Arial" charset="0"/>
              </a:defRPr>
            </a:lvl8pPr>
            <a:lvl9pPr marL="3866645" indent="-227450" eaLnBrk="0" fontAlgn="base" hangingPunct="0">
              <a:spcBef>
                <a:spcPct val="0"/>
              </a:spcBef>
              <a:spcAft>
                <a:spcPct val="0"/>
              </a:spcAft>
              <a:defRPr>
                <a:solidFill>
                  <a:schemeClr val="tx1"/>
                </a:solidFill>
                <a:latin typeface="Arial" charset="0"/>
              </a:defRPr>
            </a:lvl9pPr>
          </a:lstStyle>
          <a:p>
            <a:pPr eaLnBrk="1" hangingPunct="1">
              <a:defRPr/>
            </a:pPr>
            <a:fld id="{26A48B26-DE8E-452D-B433-31BEC3DA014B}" type="slidenum">
              <a:rPr lang="zh-CN" altLang="en-US" smtClean="0"/>
              <a:pPr eaLnBrk="1" hangingPunct="1">
                <a:defRPr/>
              </a:pPr>
              <a:t>17</a:t>
            </a:fld>
            <a:endParaRPr lang="en-US" altLang="zh-CN"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Occurs naturally in many substances and may also be released as hydrogen cyanide by burning plastics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Liquid sodium cyanide (30%) has become the product of choice where available.  It is delivered to mine sites in a usable solution and loaded directly into their storage tanks. </a:t>
            </a:r>
          </a:p>
          <a:p>
            <a:endParaRPr lang="en-US" dirty="0"/>
          </a:p>
        </p:txBody>
      </p:sp>
      <p:sp>
        <p:nvSpPr>
          <p:cNvPr id="4" name="Slide Number Placeholder 3"/>
          <p:cNvSpPr>
            <a:spLocks noGrp="1"/>
          </p:cNvSpPr>
          <p:nvPr>
            <p:ph type="sldNum" sz="quarter" idx="10"/>
          </p:nvPr>
        </p:nvSpPr>
        <p:spPr/>
        <p:txBody>
          <a:bodyPr/>
          <a:lstStyle/>
          <a:p>
            <a:fld id="{58C2673F-4206-452D-BAFC-8FB6694C42C7}" type="slidenum">
              <a:rPr lang="en-US" smtClean="0"/>
              <a:pPr/>
              <a:t>26</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051B4FE3-C9B9-443D-BD52-C91539FE23C1}" type="datetimeFigureOut">
              <a:rPr lang="en-US" smtClean="0"/>
              <a:pPr/>
              <a:t>3/28/2018</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BE31B8F-7793-4A27-9109-EF43E6006A13}"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51B4FE3-C9B9-443D-BD52-C91539FE23C1}" type="datetimeFigureOut">
              <a:rPr lang="en-US" smtClean="0"/>
              <a:pPr/>
              <a:t>3/28/2018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E31B8F-7793-4A27-9109-EF43E6006A13}"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FBE31B8F-7793-4A27-9109-EF43E6006A13}"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51B4FE3-C9B9-443D-BD52-C91539FE23C1}" type="datetimeFigureOut">
              <a:rPr lang="en-US" smtClean="0"/>
              <a:pPr/>
              <a:t>3/28/2018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051B4FE3-C9B9-443D-BD52-C91539FE23C1}" type="datetimeFigureOut">
              <a:rPr lang="en-US" smtClean="0"/>
              <a:pPr/>
              <a:t>3/28/2018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FBE31B8F-7793-4A27-9109-EF43E6006A13}"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051B4FE3-C9B9-443D-BD52-C91539FE23C1}" type="datetimeFigureOut">
              <a:rPr lang="en-US" smtClean="0"/>
              <a:pPr/>
              <a:t>3/28/2018</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BE31B8F-7793-4A27-9109-EF43E6006A13}"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fld id="{051B4FE3-C9B9-443D-BD52-C91539FE23C1}" type="datetimeFigureOut">
              <a:rPr lang="en-US" smtClean="0"/>
              <a:pPr/>
              <a:t>3/28/2018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BE31B8F-7793-4A27-9109-EF43E6006A13}"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051B4FE3-C9B9-443D-BD52-C91539FE23C1}" type="datetimeFigureOut">
              <a:rPr lang="en-US" smtClean="0"/>
              <a:pPr/>
              <a:t>3/28/2018</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FBE31B8F-7793-4A27-9109-EF43E6006A13}"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051B4FE3-C9B9-443D-BD52-C91539FE23C1}" type="datetimeFigureOut">
              <a:rPr lang="en-US" smtClean="0"/>
              <a:pPr/>
              <a:t>3/28/2018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FBE31B8F-7793-4A27-9109-EF43E6006A1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051B4FE3-C9B9-443D-BD52-C91539FE23C1}" type="datetimeFigureOut">
              <a:rPr lang="en-US" smtClean="0"/>
              <a:pPr/>
              <a:t>3/28/2018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FBE31B8F-7793-4A27-9109-EF43E6006A1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FBE31B8F-7793-4A27-9109-EF43E6006A13}"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051B4FE3-C9B9-443D-BD52-C91539FE23C1}" type="datetimeFigureOut">
              <a:rPr lang="en-US" smtClean="0"/>
              <a:pPr/>
              <a:t>3/28/2018</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FBE31B8F-7793-4A27-9109-EF43E6006A13}"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a:t>Click icon to add picture</a:t>
            </a:r>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051B4FE3-C9B9-443D-BD52-C91539FE23C1}" type="datetimeFigureOut">
              <a:rPr lang="en-US" smtClean="0"/>
              <a:pPr/>
              <a:t>3/28/2018</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051B4FE3-C9B9-443D-BD52-C91539FE23C1}" type="datetimeFigureOut">
              <a:rPr lang="en-US" smtClean="0"/>
              <a:pPr/>
              <a:t>3/28/2018</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FBE31B8F-7793-4A27-9109-EF43E6006A13}"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www.unepscs.org/Economic_Valuation_Training_Materials/06%20Readings%20on%20Economic%20Valuation%20of%20Coastal%20Habitats/34-Economic-Valuation-Terminology.pdf" TargetMode="External"/><Relationship Id="rId7" Type="http://schemas.openxmlformats.org/officeDocument/2006/relationships/image" Target="../media/image5.pn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19.jpeg"/><Relationship Id="rId4" Type="http://schemas.openxmlformats.org/officeDocument/2006/relationships/hyperlink" Target="http://barrickresponsibility.com/2011/community/contribution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gif"/></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gif"/></Relationships>
</file>

<file path=ppt/slides/_rels/slide1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gif"/></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hyperlink" Target="http://dictionary.reference.com/browse/economics"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gif"/></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40.jpeg"/></Relationships>
</file>

<file path=ppt/slides/_rels/slide29.xml.rels><?xml version="1.0" encoding="UTF-8" standalone="yes"?>
<Relationships xmlns="http://schemas.openxmlformats.org/package/2006/relationships"><Relationship Id="rId2" Type="http://schemas.openxmlformats.org/officeDocument/2006/relationships/hyperlink" Target="http://www.nevadamining.org/issues_policy/land_use.php"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5.png"/><Relationship Id="rId2" Type="http://schemas.openxmlformats.org/officeDocument/2006/relationships/hyperlink" Target="http://www.stopwaste.org/docs/schools/Lesson01.pdf" TargetMode="External"/><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8.pn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hyperlink" Target="http://www.nevadamining.org/issues_policy/land_use.php" TargetMode="External"/><Relationship Id="rId2" Type="http://schemas.openxmlformats.org/officeDocument/2006/relationships/hyperlink" Target="http://ndep.nv.gov/BMRR/clshome.htm" TargetMode="Externa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minerals.usgs.gov/minerals/pubs/mapdata/precious.pdf" TargetMode="External"/><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hyperlink" Target="http://minerals.usgs.gov/minerals/pubs/mapdata/agricult.pdf" TargetMode="External"/><Relationship Id="rId4" Type="http://schemas.openxmlformats.org/officeDocument/2006/relationships/hyperlink" Target="http://minerals.usgs.gov/minerals/pubs/mapdata/nonprec.pdf"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1.xml"/><Relationship Id="rId7" Type="http://schemas.openxmlformats.org/officeDocument/2006/relationships/image" Target="../media/image4.gif"/><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gif"/></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gif"/></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7" Type="http://schemas.openxmlformats.org/officeDocument/2006/relationships/image" Target="../media/image5.png"/><Relationship Id="rId2" Type="http://schemas.openxmlformats.org/officeDocument/2006/relationships/hyperlink" Target="http://www.ja.org/" TargetMode="External"/><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16.pn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F:\My Pictures\Mining\Goldstrike\IMG_0091.JPG"/>
          <p:cNvPicPr>
            <a:picLocks noChangeAspect="1" noChangeArrowheads="1"/>
          </p:cNvPicPr>
          <p:nvPr/>
        </p:nvPicPr>
        <p:blipFill>
          <a:blip r:embed="rId2" cstate="print"/>
          <a:srcRect l="6005" b="6002"/>
          <a:stretch>
            <a:fillRect/>
          </a:stretch>
        </p:blipFill>
        <p:spPr bwMode="auto">
          <a:xfrm>
            <a:off x="0" y="0"/>
            <a:ext cx="9144000" cy="6858000"/>
          </a:xfrm>
          <a:prstGeom prst="rect">
            <a:avLst/>
          </a:prstGeom>
          <a:noFill/>
        </p:spPr>
      </p:pic>
      <p:sp>
        <p:nvSpPr>
          <p:cNvPr id="9" name="Title 1"/>
          <p:cNvSpPr txBox="1">
            <a:spLocks/>
          </p:cNvSpPr>
          <p:nvPr/>
        </p:nvSpPr>
        <p:spPr>
          <a:xfrm>
            <a:off x="76200" y="457200"/>
            <a:ext cx="8915400" cy="1447800"/>
          </a:xfrm>
          <a:prstGeom prst="rect">
            <a:avLst/>
          </a:prstGeom>
        </p:spPr>
        <p:txBody>
          <a:bodyPr vert="horz" lIns="91440" tIns="45720" rIns="91440" bIns="45720" rtlCol="0" anchor="ctr">
            <a:noAutofit/>
          </a:bodyPr>
          <a:lstStyle/>
          <a:p>
            <a:pPr lvl="0" algn="ctr">
              <a:spcBef>
                <a:spcPct val="0"/>
              </a:spcBef>
              <a:defRPr/>
            </a:pPr>
            <a:r>
              <a:rPr lang="en-US" sz="6600" b="1" dirty="0">
                <a:solidFill>
                  <a:srgbClr val="004F6D"/>
                </a:solidFill>
              </a:rPr>
              <a:t>Build A Mine</a:t>
            </a:r>
            <a:endParaRPr kumimoji="0" lang="en-US" sz="6600" b="1" i="0" u="none" strike="noStrike" kern="1200" cap="none" spc="0" normalizeH="0" baseline="0" noProof="0" dirty="0">
              <a:ln>
                <a:noFill/>
              </a:ln>
              <a:solidFill>
                <a:srgbClr val="004F6D"/>
              </a:solidFill>
              <a:effectLst/>
              <a:uLnTx/>
              <a:uFillTx/>
              <a:latin typeface="+mj-lt"/>
              <a:ea typeface="+mj-ea"/>
              <a:cs typeface="+mj-cs"/>
            </a:endParaRPr>
          </a:p>
        </p:txBody>
      </p:sp>
      <p:sp>
        <p:nvSpPr>
          <p:cNvPr id="6" name="Title 1">
            <a:extLst>
              <a:ext uri="{FF2B5EF4-FFF2-40B4-BE49-F238E27FC236}">
                <a16:creationId xmlns:a16="http://schemas.microsoft.com/office/drawing/2014/main" id="{7F852DA7-7466-4492-B814-62FB8FA70BF7}"/>
              </a:ext>
            </a:extLst>
          </p:cNvPr>
          <p:cNvSpPr txBox="1">
            <a:spLocks/>
          </p:cNvSpPr>
          <p:nvPr/>
        </p:nvSpPr>
        <p:spPr>
          <a:xfrm>
            <a:off x="4419600" y="4953001"/>
            <a:ext cx="6667500" cy="1447800"/>
          </a:xfrm>
          <a:prstGeom prst="rect">
            <a:avLst/>
          </a:prstGeom>
        </p:spPr>
        <p:txBody>
          <a:bodyPr vert="horz" lIns="91440" tIns="45720" rIns="91440" bIns="45720" rtlCol="0" anchor="ctr">
            <a:noAutofit/>
          </a:bodyPr>
          <a:lstStyle/>
          <a:p>
            <a:pPr lvl="0">
              <a:spcBef>
                <a:spcPct val="0"/>
              </a:spcBef>
              <a:defRPr/>
            </a:pPr>
            <a:r>
              <a:rPr lang="en-US" sz="3200" b="1" dirty="0">
                <a:solidFill>
                  <a:srgbClr val="004F6D"/>
                </a:solidFill>
              </a:rPr>
              <a:t>Presented By:</a:t>
            </a:r>
          </a:p>
          <a:p>
            <a:pPr lvl="0">
              <a:spcBef>
                <a:spcPct val="0"/>
              </a:spcBef>
              <a:defRPr/>
            </a:pPr>
            <a:r>
              <a:rPr lang="en-US" sz="4400" b="1" dirty="0">
                <a:solidFill>
                  <a:srgbClr val="004F6D"/>
                </a:solidFill>
              </a:rPr>
              <a:t>Joe Riney</a:t>
            </a:r>
          </a:p>
          <a:p>
            <a:pPr lvl="0">
              <a:spcBef>
                <a:spcPct val="0"/>
              </a:spcBef>
              <a:defRPr/>
            </a:pPr>
            <a:r>
              <a:rPr lang="en-US" sz="4400" b="1" dirty="0">
                <a:solidFill>
                  <a:srgbClr val="004F6D"/>
                </a:solidFill>
              </a:rPr>
              <a:t>Rob Ghiglieri </a:t>
            </a:r>
            <a:endParaRPr kumimoji="0" lang="en-US" sz="4400" b="1" i="0" u="none" strike="noStrike" kern="1200" cap="none" spc="0" normalizeH="0" baseline="0" noProof="0" dirty="0">
              <a:ln>
                <a:noFill/>
              </a:ln>
              <a:solidFill>
                <a:srgbClr val="004F6D"/>
              </a:solidFill>
              <a:effectLst/>
              <a:uLnTx/>
              <a:uFillTx/>
              <a:latin typeface="+mj-lt"/>
              <a:ea typeface="+mj-ea"/>
              <a:cs typeface="+mj-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004F6D"/>
                </a:solidFill>
              </a:rPr>
              <a:t>Development</a:t>
            </a:r>
            <a:endParaRPr lang="en-US" dirty="0"/>
          </a:p>
        </p:txBody>
      </p:sp>
      <p:sp>
        <p:nvSpPr>
          <p:cNvPr id="4" name="Content Placeholder 3"/>
          <p:cNvSpPr>
            <a:spLocks noGrp="1"/>
          </p:cNvSpPr>
          <p:nvPr>
            <p:ph sz="half" idx="2"/>
          </p:nvPr>
        </p:nvSpPr>
        <p:spPr>
          <a:xfrm>
            <a:off x="609600" y="2362200"/>
            <a:ext cx="3962400" cy="4267200"/>
          </a:xfrm>
        </p:spPr>
        <p:txBody>
          <a:bodyPr>
            <a:normAutofit/>
          </a:bodyPr>
          <a:lstStyle/>
          <a:p>
            <a:pPr lvl="0">
              <a:buClr>
                <a:srgbClr val="A29146"/>
              </a:buClr>
            </a:pPr>
            <a:r>
              <a:rPr lang="en-US" sz="2800" dirty="0">
                <a:solidFill>
                  <a:prstClr val="white"/>
                </a:solidFill>
              </a:rPr>
              <a:t>Is the location near towns or cities?</a:t>
            </a:r>
          </a:p>
          <a:p>
            <a:pPr lvl="1">
              <a:buClr>
                <a:srgbClr val="A29146"/>
              </a:buClr>
            </a:pPr>
            <a:r>
              <a:rPr lang="en-US" dirty="0">
                <a:solidFill>
                  <a:prstClr val="white"/>
                </a:solidFill>
              </a:rPr>
              <a:t>Workforce</a:t>
            </a:r>
          </a:p>
          <a:p>
            <a:pPr lvl="1">
              <a:buClr>
                <a:srgbClr val="A29146"/>
              </a:buClr>
            </a:pPr>
            <a:endParaRPr lang="en-US" dirty="0">
              <a:solidFill>
                <a:prstClr val="white"/>
              </a:solidFill>
            </a:endParaRPr>
          </a:p>
          <a:p>
            <a:pPr>
              <a:buClr>
                <a:srgbClr val="A29146"/>
              </a:buClr>
            </a:pPr>
            <a:r>
              <a:rPr lang="en-US" sz="2400" dirty="0">
                <a:solidFill>
                  <a:prstClr val="white"/>
                </a:solidFill>
              </a:rPr>
              <a:t>Infrastructure</a:t>
            </a:r>
          </a:p>
          <a:p>
            <a:pPr lvl="1">
              <a:buClr>
                <a:srgbClr val="A29146"/>
              </a:buClr>
            </a:pPr>
            <a:r>
              <a:rPr lang="en-US" sz="2100" dirty="0">
                <a:solidFill>
                  <a:prstClr val="white"/>
                </a:solidFill>
              </a:rPr>
              <a:t>Road</a:t>
            </a:r>
          </a:p>
          <a:p>
            <a:pPr lvl="1">
              <a:buClr>
                <a:srgbClr val="A29146"/>
              </a:buClr>
            </a:pPr>
            <a:r>
              <a:rPr lang="en-US" sz="2100" dirty="0">
                <a:solidFill>
                  <a:prstClr val="white"/>
                </a:solidFill>
              </a:rPr>
              <a:t>Rail</a:t>
            </a:r>
          </a:p>
          <a:p>
            <a:pPr lvl="1">
              <a:buClr>
                <a:srgbClr val="A29146"/>
              </a:buClr>
            </a:pPr>
            <a:r>
              <a:rPr lang="en-US" sz="2100" dirty="0">
                <a:solidFill>
                  <a:prstClr val="white"/>
                </a:solidFill>
              </a:rPr>
              <a:t>Power</a:t>
            </a:r>
          </a:p>
          <a:p>
            <a:pPr lvl="1">
              <a:buClr>
                <a:srgbClr val="A29146"/>
              </a:buClr>
            </a:pPr>
            <a:r>
              <a:rPr lang="en-US" sz="2300" dirty="0">
                <a:solidFill>
                  <a:prstClr val="white"/>
                </a:solidFill>
              </a:rPr>
              <a:t>Water </a:t>
            </a:r>
          </a:p>
        </p:txBody>
      </p:sp>
      <p:sp>
        <p:nvSpPr>
          <p:cNvPr id="6" name="Content Placeholder 2"/>
          <p:cNvSpPr txBox="1">
            <a:spLocks/>
          </p:cNvSpPr>
          <p:nvPr/>
        </p:nvSpPr>
        <p:spPr>
          <a:xfrm>
            <a:off x="404869" y="1524000"/>
            <a:ext cx="2700778" cy="609600"/>
          </a:xfrm>
          <a:prstGeom prst="rect">
            <a:avLst/>
          </a:prstGeom>
        </p:spPr>
        <p:txBody>
          <a:bodyPr vert="horz">
            <a:no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a:buFont typeface="Wingdings 2"/>
              <a:buNone/>
            </a:pPr>
            <a:r>
              <a:rPr lang="en-US" sz="3500" dirty="0">
                <a:solidFill>
                  <a:schemeClr val="bg1"/>
                </a:solidFill>
              </a:rPr>
              <a:t>LOCATION</a:t>
            </a:r>
          </a:p>
        </p:txBody>
      </p:sp>
      <p:sp>
        <p:nvSpPr>
          <p:cNvPr id="5" name="Content Placeholder 3">
            <a:extLst>
              <a:ext uri="{FF2B5EF4-FFF2-40B4-BE49-F238E27FC236}">
                <a16:creationId xmlns:a16="http://schemas.microsoft.com/office/drawing/2014/main" id="{0988066C-1593-46F7-84B5-5B8A7C9B13E2}"/>
              </a:ext>
            </a:extLst>
          </p:cNvPr>
          <p:cNvSpPr txBox="1">
            <a:spLocks/>
          </p:cNvSpPr>
          <p:nvPr/>
        </p:nvSpPr>
        <p:spPr>
          <a:xfrm>
            <a:off x="4900919" y="2362200"/>
            <a:ext cx="3962400" cy="3733800"/>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5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a:buClr>
                <a:srgbClr val="A29146"/>
              </a:buClr>
            </a:pPr>
            <a:r>
              <a:rPr lang="en-US" sz="2800" dirty="0">
                <a:solidFill>
                  <a:prstClr val="white"/>
                </a:solidFill>
              </a:rPr>
              <a:t>Public Land</a:t>
            </a:r>
          </a:p>
          <a:p>
            <a:pPr>
              <a:buClr>
                <a:srgbClr val="A29146"/>
              </a:buClr>
            </a:pPr>
            <a:r>
              <a:rPr lang="en-US" sz="2800" dirty="0">
                <a:solidFill>
                  <a:prstClr val="white"/>
                </a:solidFill>
              </a:rPr>
              <a:t>Private Land</a:t>
            </a:r>
          </a:p>
          <a:p>
            <a:pPr>
              <a:buClr>
                <a:srgbClr val="A29146"/>
              </a:buClr>
            </a:pPr>
            <a:r>
              <a:rPr lang="en-US" sz="2800" dirty="0">
                <a:solidFill>
                  <a:prstClr val="white"/>
                </a:solidFill>
              </a:rPr>
              <a:t>Near restricted land?</a:t>
            </a:r>
          </a:p>
          <a:p>
            <a:endParaRPr lang="en-US" dirty="0"/>
          </a:p>
        </p:txBody>
      </p:sp>
      <p:pic>
        <p:nvPicPr>
          <p:cNvPr id="7" name="Picture 5">
            <a:extLst>
              <a:ext uri="{FF2B5EF4-FFF2-40B4-BE49-F238E27FC236}">
                <a16:creationId xmlns:a16="http://schemas.microsoft.com/office/drawing/2014/main" id="{FDBB2BBE-9D39-4067-9B76-D2088F6619A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39665" y="225144"/>
            <a:ext cx="766223" cy="99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F3AFA1D7-07CE-4B40-BA63-A38C24E632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945" y="387681"/>
            <a:ext cx="1182055" cy="450519"/>
          </a:xfrm>
          <a:prstGeom prst="rect">
            <a:avLst/>
          </a:prstGeom>
        </p:spPr>
      </p:pic>
    </p:spTree>
    <p:extLst>
      <p:ext uri="{BB962C8B-B14F-4D97-AF65-F5344CB8AC3E}">
        <p14:creationId xmlns:p14="http://schemas.microsoft.com/office/powerpoint/2010/main" val="1940130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004F6D"/>
                </a:solidFill>
              </a:rPr>
              <a:t>Development</a:t>
            </a:r>
            <a:endParaRPr lang="en-US" sz="4000" dirty="0"/>
          </a:p>
        </p:txBody>
      </p:sp>
      <p:sp>
        <p:nvSpPr>
          <p:cNvPr id="3" name="Content Placeholder 2"/>
          <p:cNvSpPr>
            <a:spLocks noGrp="1"/>
          </p:cNvSpPr>
          <p:nvPr>
            <p:ph sz="quarter" idx="1"/>
          </p:nvPr>
        </p:nvSpPr>
        <p:spPr>
          <a:xfrm>
            <a:off x="152400" y="2362200"/>
            <a:ext cx="4956048" cy="3962400"/>
          </a:xfrm>
        </p:spPr>
        <p:txBody>
          <a:bodyPr/>
          <a:lstStyle/>
          <a:p>
            <a:pPr algn="ctr">
              <a:buNone/>
            </a:pPr>
            <a:endParaRPr lang="en-US" sz="3000" dirty="0">
              <a:solidFill>
                <a:schemeClr val="bg1"/>
              </a:solidFill>
            </a:endParaRPr>
          </a:p>
          <a:p>
            <a:r>
              <a:rPr lang="en-US" dirty="0">
                <a:solidFill>
                  <a:schemeClr val="bg1"/>
                </a:solidFill>
              </a:rPr>
              <a:t>Buying/leasing the property</a:t>
            </a:r>
          </a:p>
          <a:p>
            <a:r>
              <a:rPr lang="en-US" dirty="0">
                <a:solidFill>
                  <a:schemeClr val="bg1"/>
                </a:solidFill>
              </a:rPr>
              <a:t>Protecting the environment</a:t>
            </a:r>
          </a:p>
          <a:p>
            <a:r>
              <a:rPr lang="en-US" dirty="0">
                <a:solidFill>
                  <a:schemeClr val="bg1"/>
                </a:solidFill>
              </a:rPr>
              <a:t>Reclaiming the land</a:t>
            </a:r>
          </a:p>
          <a:p>
            <a:r>
              <a:rPr lang="en-US" dirty="0">
                <a:solidFill>
                  <a:schemeClr val="bg1"/>
                </a:solidFill>
              </a:rPr>
              <a:t>Paying taxes on the property</a:t>
            </a:r>
          </a:p>
          <a:p>
            <a:r>
              <a:rPr lang="en-US" dirty="0">
                <a:solidFill>
                  <a:schemeClr val="bg1"/>
                </a:solidFill>
              </a:rPr>
              <a:t>Permits to operate</a:t>
            </a:r>
          </a:p>
          <a:p>
            <a:r>
              <a:rPr lang="en-US" dirty="0">
                <a:solidFill>
                  <a:schemeClr val="bg1"/>
                </a:solidFill>
              </a:rPr>
              <a:t>Royalties on mineral rights</a:t>
            </a:r>
          </a:p>
        </p:txBody>
      </p:sp>
      <p:pic>
        <p:nvPicPr>
          <p:cNvPr id="4" name="Picture 3" descr="071111002.jpg"/>
          <p:cNvPicPr>
            <a:picLocks noChangeAspect="1"/>
          </p:cNvPicPr>
          <p:nvPr/>
        </p:nvPicPr>
        <p:blipFill>
          <a:blip r:embed="rId2" cstate="print"/>
          <a:srcRect l="15385"/>
          <a:stretch>
            <a:fillRect/>
          </a:stretch>
        </p:blipFill>
        <p:spPr>
          <a:xfrm>
            <a:off x="5243146" y="3048000"/>
            <a:ext cx="3519854" cy="2773218"/>
          </a:xfrm>
          <a:prstGeom prst="rect">
            <a:avLst/>
          </a:prstGeom>
        </p:spPr>
      </p:pic>
      <p:sp>
        <p:nvSpPr>
          <p:cNvPr id="6" name="Title 1"/>
          <p:cNvSpPr txBox="1">
            <a:spLocks/>
          </p:cNvSpPr>
          <p:nvPr/>
        </p:nvSpPr>
        <p:spPr>
          <a:xfrm>
            <a:off x="304800" y="1600200"/>
            <a:ext cx="8534400" cy="758952"/>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mj-lt"/>
                <a:ea typeface="+mj-ea"/>
                <a:cs typeface="+mj-cs"/>
              </a:rPr>
              <a:t>Land Costs</a:t>
            </a:r>
            <a:endParaRPr kumimoji="0" lang="en-US" sz="4000" b="0" i="0" u="none" strike="noStrike" kern="1200" cap="none" spc="0" normalizeH="0" baseline="0" noProof="0" dirty="0">
              <a:ln>
                <a:noFill/>
              </a:ln>
              <a:solidFill>
                <a:schemeClr val="bg1"/>
              </a:solidFill>
              <a:effectLst/>
              <a:uLnTx/>
              <a:uFillTx/>
              <a:latin typeface="+mj-lt"/>
              <a:ea typeface="+mj-ea"/>
              <a:cs typeface="+mj-cs"/>
            </a:endParaRPr>
          </a:p>
        </p:txBody>
      </p:sp>
      <p:pic>
        <p:nvPicPr>
          <p:cNvPr id="7" name="Picture 5">
            <a:extLst>
              <a:ext uri="{FF2B5EF4-FFF2-40B4-BE49-F238E27FC236}">
                <a16:creationId xmlns:a16="http://schemas.microsoft.com/office/drawing/2014/main" id="{FE962907-2FAE-448E-99C8-4803E02A54C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239665" y="225144"/>
            <a:ext cx="766223" cy="99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B064E6A8-FEF6-4ADA-B9CF-F798498E1E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945" y="387681"/>
            <a:ext cx="1182055" cy="45051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004F6D"/>
                </a:solidFill>
              </a:rPr>
              <a:t>Development</a:t>
            </a:r>
            <a:endParaRPr lang="en-US" dirty="0"/>
          </a:p>
        </p:txBody>
      </p:sp>
      <p:sp>
        <p:nvSpPr>
          <p:cNvPr id="4" name="Content Placeholder 3"/>
          <p:cNvSpPr>
            <a:spLocks noGrp="1"/>
          </p:cNvSpPr>
          <p:nvPr>
            <p:ph sz="half" idx="2"/>
          </p:nvPr>
        </p:nvSpPr>
        <p:spPr>
          <a:xfrm>
            <a:off x="609600" y="2362200"/>
            <a:ext cx="3962400" cy="4191000"/>
          </a:xfrm>
        </p:spPr>
        <p:txBody>
          <a:bodyPr>
            <a:normAutofit/>
          </a:bodyPr>
          <a:lstStyle/>
          <a:p>
            <a:pPr lvl="0">
              <a:buClr>
                <a:srgbClr val="A29146"/>
              </a:buClr>
            </a:pPr>
            <a:r>
              <a:rPr lang="en-US" sz="2800" dirty="0">
                <a:solidFill>
                  <a:prstClr val="white"/>
                </a:solidFill>
              </a:rPr>
              <a:t>Commodity type</a:t>
            </a:r>
          </a:p>
          <a:p>
            <a:pPr lvl="0">
              <a:buClr>
                <a:srgbClr val="A29146"/>
              </a:buClr>
            </a:pPr>
            <a:r>
              <a:rPr lang="en-US" sz="2800" dirty="0">
                <a:solidFill>
                  <a:prstClr val="white"/>
                </a:solidFill>
              </a:rPr>
              <a:t>Depth</a:t>
            </a:r>
          </a:p>
          <a:p>
            <a:pPr lvl="0">
              <a:buClr>
                <a:srgbClr val="A29146"/>
              </a:buClr>
            </a:pPr>
            <a:r>
              <a:rPr lang="en-US" sz="2800" dirty="0">
                <a:solidFill>
                  <a:prstClr val="white"/>
                </a:solidFill>
              </a:rPr>
              <a:t>Recovery Methods</a:t>
            </a:r>
          </a:p>
          <a:p>
            <a:pPr lvl="1">
              <a:buClr>
                <a:srgbClr val="A29146"/>
              </a:buClr>
            </a:pPr>
            <a:r>
              <a:rPr lang="en-US" dirty="0">
                <a:solidFill>
                  <a:prstClr val="white"/>
                </a:solidFill>
              </a:rPr>
              <a:t>Processing Required</a:t>
            </a:r>
          </a:p>
          <a:p>
            <a:pPr lvl="2">
              <a:buClr>
                <a:srgbClr val="A29146"/>
              </a:buClr>
            </a:pPr>
            <a:r>
              <a:rPr lang="en-US" sz="1600" dirty="0">
                <a:solidFill>
                  <a:prstClr val="white"/>
                </a:solidFill>
              </a:rPr>
              <a:t>Leach or Autoclave </a:t>
            </a:r>
          </a:p>
          <a:p>
            <a:pPr lvl="2">
              <a:buClr>
                <a:srgbClr val="A29146"/>
              </a:buClr>
            </a:pPr>
            <a:r>
              <a:rPr lang="en-US" sz="1600" dirty="0">
                <a:solidFill>
                  <a:prstClr val="white"/>
                </a:solidFill>
              </a:rPr>
              <a:t>Crushing</a:t>
            </a:r>
          </a:p>
          <a:p>
            <a:pPr lvl="1">
              <a:buClr>
                <a:srgbClr val="A29146"/>
              </a:buClr>
            </a:pPr>
            <a:r>
              <a:rPr lang="en-US" dirty="0">
                <a:solidFill>
                  <a:prstClr val="white"/>
                </a:solidFill>
              </a:rPr>
              <a:t>% of actual recovery</a:t>
            </a:r>
            <a:endParaRPr lang="en-US" dirty="0"/>
          </a:p>
          <a:p>
            <a:pPr>
              <a:buClr>
                <a:srgbClr val="A29146"/>
              </a:buClr>
            </a:pPr>
            <a:r>
              <a:rPr lang="en-US" sz="2800" dirty="0">
                <a:solidFill>
                  <a:prstClr val="white"/>
                </a:solidFill>
              </a:rPr>
              <a:t>Grade of Ore</a:t>
            </a:r>
          </a:p>
          <a:p>
            <a:pPr>
              <a:buClr>
                <a:srgbClr val="A29146"/>
              </a:buClr>
            </a:pPr>
            <a:r>
              <a:rPr lang="en-US" sz="2800" dirty="0">
                <a:solidFill>
                  <a:prstClr val="white"/>
                </a:solidFill>
              </a:rPr>
              <a:t>Cost per Tone</a:t>
            </a:r>
          </a:p>
        </p:txBody>
      </p:sp>
      <p:sp>
        <p:nvSpPr>
          <p:cNvPr id="6" name="Content Placeholder 2"/>
          <p:cNvSpPr txBox="1">
            <a:spLocks/>
          </p:cNvSpPr>
          <p:nvPr/>
        </p:nvSpPr>
        <p:spPr>
          <a:xfrm>
            <a:off x="404868" y="1524000"/>
            <a:ext cx="4243331" cy="609600"/>
          </a:xfrm>
          <a:prstGeom prst="rect">
            <a:avLst/>
          </a:prstGeom>
        </p:spPr>
        <p:txBody>
          <a:bodyPr vert="horz">
            <a:no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a:buFont typeface="Wingdings 2"/>
              <a:buNone/>
            </a:pPr>
            <a:r>
              <a:rPr lang="en-US" sz="3500" dirty="0">
                <a:solidFill>
                  <a:schemeClr val="bg1"/>
                </a:solidFill>
              </a:rPr>
              <a:t>Type of Deposit</a:t>
            </a:r>
          </a:p>
        </p:txBody>
      </p:sp>
      <p:pic>
        <p:nvPicPr>
          <p:cNvPr id="5" name="Picture 5">
            <a:extLst>
              <a:ext uri="{FF2B5EF4-FFF2-40B4-BE49-F238E27FC236}">
                <a16:creationId xmlns:a16="http://schemas.microsoft.com/office/drawing/2014/main" id="{05F73CEB-5584-479A-A51A-32BBB3386DF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39665" y="225144"/>
            <a:ext cx="766223" cy="99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CC6E73A5-E5C5-4199-9E28-1304BB94CC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945" y="387681"/>
            <a:ext cx="1182055" cy="450519"/>
          </a:xfrm>
          <a:prstGeom prst="rect">
            <a:avLst/>
          </a:prstGeom>
        </p:spPr>
      </p:pic>
    </p:spTree>
    <p:extLst>
      <p:ext uri="{BB962C8B-B14F-4D97-AF65-F5344CB8AC3E}">
        <p14:creationId xmlns:p14="http://schemas.microsoft.com/office/powerpoint/2010/main" val="512359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758952"/>
          </a:xfrm>
        </p:spPr>
        <p:txBody>
          <a:bodyPr anchor="ctr">
            <a:normAutofit/>
          </a:bodyPr>
          <a:lstStyle/>
          <a:p>
            <a:pPr lvl="3" algn="ctr" rtl="0">
              <a:spcBef>
                <a:spcPct val="0"/>
              </a:spcBef>
            </a:pPr>
            <a:r>
              <a:rPr lang="en-US" sz="4000" b="1" dirty="0">
                <a:solidFill>
                  <a:srgbClr val="004F6D"/>
                </a:solidFill>
                <a:latin typeface="+mj-lt"/>
              </a:rPr>
              <a:t>Development</a:t>
            </a:r>
            <a:endParaRPr lang="en-US" dirty="0"/>
          </a:p>
        </p:txBody>
      </p:sp>
      <p:pic>
        <p:nvPicPr>
          <p:cNvPr id="7" name="Picture 6" descr="071111085.jpg"/>
          <p:cNvPicPr>
            <a:picLocks noChangeAspect="1"/>
          </p:cNvPicPr>
          <p:nvPr/>
        </p:nvPicPr>
        <p:blipFill>
          <a:blip r:embed="rId2" cstate="print"/>
          <a:srcRect t="3226" r="2632" b="7895"/>
          <a:stretch>
            <a:fillRect/>
          </a:stretch>
        </p:blipFill>
        <p:spPr>
          <a:xfrm>
            <a:off x="3962400" y="2286000"/>
            <a:ext cx="2819400" cy="1715729"/>
          </a:xfrm>
          <a:prstGeom prst="rect">
            <a:avLst/>
          </a:prstGeom>
        </p:spPr>
      </p:pic>
      <p:sp>
        <p:nvSpPr>
          <p:cNvPr id="8" name="TextBox 7"/>
          <p:cNvSpPr txBox="1"/>
          <p:nvPr/>
        </p:nvSpPr>
        <p:spPr>
          <a:xfrm>
            <a:off x="152400" y="1486525"/>
            <a:ext cx="8839200" cy="723275"/>
          </a:xfrm>
          <a:prstGeom prst="rect">
            <a:avLst/>
          </a:prstGeom>
          <a:noFill/>
        </p:spPr>
        <p:txBody>
          <a:bodyPr wrap="square" rtlCol="0">
            <a:spAutoFit/>
          </a:bodyPr>
          <a:lstStyle/>
          <a:p>
            <a:r>
              <a:rPr lang="en-US" sz="2500" dirty="0">
                <a:solidFill>
                  <a:schemeClr val="bg1"/>
                </a:solidFill>
              </a:rPr>
              <a:t>Capital: </a:t>
            </a:r>
            <a:r>
              <a:rPr lang="en-US" sz="1600" dirty="0">
                <a:solidFill>
                  <a:schemeClr val="bg1"/>
                </a:solidFill>
              </a:rPr>
              <a:t>Those goods produced or supplied by the economic system that are used as inputs 	      to produce other goods and services in the future.</a:t>
            </a:r>
          </a:p>
        </p:txBody>
      </p:sp>
      <p:sp>
        <p:nvSpPr>
          <p:cNvPr id="9" name="TextBox 8"/>
          <p:cNvSpPr txBox="1"/>
          <p:nvPr/>
        </p:nvSpPr>
        <p:spPr>
          <a:xfrm>
            <a:off x="228600" y="5843826"/>
            <a:ext cx="6172200" cy="861774"/>
          </a:xfrm>
          <a:prstGeom prst="rect">
            <a:avLst/>
          </a:prstGeom>
          <a:noFill/>
        </p:spPr>
        <p:txBody>
          <a:bodyPr wrap="square" rtlCol="0">
            <a:spAutoFit/>
          </a:bodyPr>
          <a:lstStyle/>
          <a:p>
            <a:r>
              <a:rPr lang="en-US" sz="1000" dirty="0"/>
              <a:t>Sources: </a:t>
            </a:r>
            <a:r>
              <a:rPr lang="en-US" sz="1000" dirty="0">
                <a:hlinkClick r:id="rId3"/>
              </a:rPr>
              <a:t>http://www.unepscs.org/Economic_Valuation_Training_Materials/06%20Readings%20on%20Economic%20Valuation%20of%20Coastal%20Habitats/34-Economic-Valuation-Terminology.pdf</a:t>
            </a:r>
            <a:r>
              <a:rPr lang="en-US" sz="1000" dirty="0"/>
              <a:t> </a:t>
            </a:r>
          </a:p>
          <a:p>
            <a:endParaRPr lang="en-US" sz="1000" dirty="0"/>
          </a:p>
          <a:p>
            <a:r>
              <a:rPr lang="en-US" sz="1000" dirty="0">
                <a:hlinkClick r:id="rId4"/>
              </a:rPr>
              <a:t>http://barrickresponsibility.com/2011/community/contributions</a:t>
            </a:r>
            <a:r>
              <a:rPr lang="en-US" sz="1000" dirty="0"/>
              <a:t> </a:t>
            </a:r>
          </a:p>
        </p:txBody>
      </p:sp>
      <p:sp>
        <p:nvSpPr>
          <p:cNvPr id="10" name="TextBox 9"/>
          <p:cNvSpPr txBox="1"/>
          <p:nvPr/>
        </p:nvSpPr>
        <p:spPr>
          <a:xfrm>
            <a:off x="6705600" y="2209800"/>
            <a:ext cx="2286000" cy="2862322"/>
          </a:xfrm>
          <a:prstGeom prst="rect">
            <a:avLst/>
          </a:prstGeom>
          <a:noFill/>
        </p:spPr>
        <p:txBody>
          <a:bodyPr wrap="square" rtlCol="0">
            <a:spAutoFit/>
          </a:bodyPr>
          <a:lstStyle/>
          <a:p>
            <a:pPr algn="ctr"/>
            <a:r>
              <a:rPr lang="en-US" b="1" dirty="0">
                <a:solidFill>
                  <a:schemeClr val="bg1"/>
                </a:solidFill>
              </a:rPr>
              <a:t>Did you know?</a:t>
            </a:r>
          </a:p>
          <a:p>
            <a:pPr algn="ctr"/>
            <a:endParaRPr lang="en-US" b="1" dirty="0">
              <a:solidFill>
                <a:schemeClr val="bg1"/>
              </a:solidFill>
            </a:endParaRPr>
          </a:p>
          <a:p>
            <a:pPr algn="ctr"/>
            <a:r>
              <a:rPr lang="en-US" dirty="0">
                <a:solidFill>
                  <a:schemeClr val="bg1"/>
                </a:solidFill>
              </a:rPr>
              <a:t>Just one of these haul trucks costs </a:t>
            </a:r>
          </a:p>
          <a:p>
            <a:pPr algn="ctr"/>
            <a:r>
              <a:rPr lang="en-US" dirty="0">
                <a:solidFill>
                  <a:schemeClr val="bg1"/>
                </a:solidFill>
              </a:rPr>
              <a:t>$3 million</a:t>
            </a:r>
          </a:p>
          <a:p>
            <a:pPr algn="ctr"/>
            <a:endParaRPr lang="en-US" dirty="0">
              <a:solidFill>
                <a:schemeClr val="bg1"/>
              </a:solidFill>
            </a:endParaRPr>
          </a:p>
          <a:p>
            <a:pPr algn="ctr"/>
            <a:endParaRPr lang="en-US" dirty="0">
              <a:solidFill>
                <a:schemeClr val="bg1"/>
              </a:solidFill>
            </a:endParaRPr>
          </a:p>
          <a:p>
            <a:pPr algn="ctr"/>
            <a:r>
              <a:rPr lang="en-US" dirty="0">
                <a:solidFill>
                  <a:schemeClr val="bg1"/>
                </a:solidFill>
              </a:rPr>
              <a:t>One shovel costs </a:t>
            </a:r>
          </a:p>
          <a:p>
            <a:pPr algn="ctr"/>
            <a:r>
              <a:rPr lang="en-US" dirty="0">
                <a:solidFill>
                  <a:schemeClr val="bg1"/>
                </a:solidFill>
              </a:rPr>
              <a:t>$25 million!</a:t>
            </a:r>
          </a:p>
          <a:p>
            <a:pPr algn="ctr"/>
            <a:endParaRPr lang="en-US" dirty="0">
              <a:solidFill>
                <a:schemeClr val="bg1"/>
              </a:solidFill>
            </a:endParaRPr>
          </a:p>
        </p:txBody>
      </p:sp>
      <p:pic>
        <p:nvPicPr>
          <p:cNvPr id="11" name="Picture 10" descr="071111075.jpg"/>
          <p:cNvPicPr>
            <a:picLocks noChangeAspect="1"/>
          </p:cNvPicPr>
          <p:nvPr/>
        </p:nvPicPr>
        <p:blipFill>
          <a:blip r:embed="rId5" cstate="print"/>
          <a:srcRect l="3846" t="7692" b="3846"/>
          <a:stretch>
            <a:fillRect/>
          </a:stretch>
        </p:blipFill>
        <p:spPr>
          <a:xfrm>
            <a:off x="3962400" y="4114800"/>
            <a:ext cx="2857500" cy="1752600"/>
          </a:xfrm>
          <a:prstGeom prst="rect">
            <a:avLst/>
          </a:prstGeom>
        </p:spPr>
      </p:pic>
      <p:sp>
        <p:nvSpPr>
          <p:cNvPr id="14" name="Rectangle 13"/>
          <p:cNvSpPr/>
          <p:nvPr/>
        </p:nvSpPr>
        <p:spPr>
          <a:xfrm>
            <a:off x="533400" y="2362201"/>
            <a:ext cx="3276600" cy="2548390"/>
          </a:xfrm>
          <a:prstGeom prst="rect">
            <a:avLst/>
          </a:prstGeom>
        </p:spPr>
        <p:txBody>
          <a:bodyPr wrap="square">
            <a:spAutoFit/>
          </a:bodyPr>
          <a:lstStyle/>
          <a:p>
            <a:pPr marL="274320" lvl="0" indent="-274320">
              <a:spcBef>
                <a:spcPct val="20000"/>
              </a:spcBef>
              <a:buClr>
                <a:srgbClr val="A29146"/>
              </a:buClr>
              <a:buSzPct val="85000"/>
            </a:pPr>
            <a:r>
              <a:rPr lang="en-US" sz="3000" dirty="0">
                <a:solidFill>
                  <a:prstClr val="white"/>
                </a:solidFill>
              </a:rPr>
              <a:t>Types of Capital</a:t>
            </a:r>
          </a:p>
          <a:p>
            <a:pPr marL="274320" lvl="0" indent="-274320">
              <a:spcBef>
                <a:spcPct val="20000"/>
              </a:spcBef>
              <a:buClr>
                <a:srgbClr val="A29146"/>
              </a:buClr>
              <a:buSzPct val="85000"/>
              <a:buFont typeface="Wingdings 2"/>
              <a:buChar char=""/>
            </a:pPr>
            <a:r>
              <a:rPr lang="en-US" sz="2700" dirty="0">
                <a:solidFill>
                  <a:prstClr val="white"/>
                </a:solidFill>
              </a:rPr>
              <a:t>Infrastructure</a:t>
            </a:r>
          </a:p>
          <a:p>
            <a:pPr marL="274320" lvl="0" indent="-274320">
              <a:spcBef>
                <a:spcPct val="20000"/>
              </a:spcBef>
              <a:buClr>
                <a:srgbClr val="A29146"/>
              </a:buClr>
              <a:buSzPct val="85000"/>
              <a:buFont typeface="Wingdings 2"/>
              <a:buChar char=""/>
            </a:pPr>
            <a:r>
              <a:rPr lang="en-US" sz="2700" dirty="0">
                <a:solidFill>
                  <a:prstClr val="white"/>
                </a:solidFill>
              </a:rPr>
              <a:t>Buildings</a:t>
            </a:r>
          </a:p>
          <a:p>
            <a:pPr marL="274320" lvl="0" indent="-274320">
              <a:spcBef>
                <a:spcPct val="20000"/>
              </a:spcBef>
              <a:buClr>
                <a:srgbClr val="A29146"/>
              </a:buClr>
              <a:buSzPct val="85000"/>
              <a:buFont typeface="Wingdings 2"/>
              <a:buChar char=""/>
            </a:pPr>
            <a:r>
              <a:rPr lang="en-US" sz="2700" dirty="0">
                <a:solidFill>
                  <a:prstClr val="white"/>
                </a:solidFill>
              </a:rPr>
              <a:t>Equipment</a:t>
            </a:r>
          </a:p>
          <a:p>
            <a:pPr marL="274320" lvl="0" indent="-274320">
              <a:spcBef>
                <a:spcPct val="20000"/>
              </a:spcBef>
              <a:buClr>
                <a:srgbClr val="A29146"/>
              </a:buClr>
              <a:buSzPct val="85000"/>
            </a:pPr>
            <a:endParaRPr lang="en-US" sz="2700" dirty="0">
              <a:solidFill>
                <a:prstClr val="white"/>
              </a:solidFill>
            </a:endParaRPr>
          </a:p>
        </p:txBody>
      </p:sp>
      <p:sp>
        <p:nvSpPr>
          <p:cNvPr id="17" name="TextBox 16"/>
          <p:cNvSpPr txBox="1"/>
          <p:nvPr/>
        </p:nvSpPr>
        <p:spPr>
          <a:xfrm>
            <a:off x="228600" y="4724400"/>
            <a:ext cx="3733800" cy="1200329"/>
          </a:xfrm>
          <a:prstGeom prst="rect">
            <a:avLst/>
          </a:prstGeom>
          <a:noFill/>
        </p:spPr>
        <p:txBody>
          <a:bodyPr wrap="square" rtlCol="0">
            <a:spAutoFit/>
          </a:bodyPr>
          <a:lstStyle/>
          <a:p>
            <a:r>
              <a:rPr lang="en-US" dirty="0">
                <a:solidFill>
                  <a:schemeClr val="bg1"/>
                </a:solidFill>
              </a:rPr>
              <a:t>A gold mining company spent </a:t>
            </a:r>
          </a:p>
          <a:p>
            <a:r>
              <a:rPr lang="en-US" dirty="0">
                <a:solidFill>
                  <a:schemeClr val="bg1"/>
                </a:solidFill>
              </a:rPr>
              <a:t>$854 million on capital expenditures in North America during the year 2011</a:t>
            </a:r>
          </a:p>
        </p:txBody>
      </p:sp>
      <p:pic>
        <p:nvPicPr>
          <p:cNvPr id="12" name="Picture 5">
            <a:extLst>
              <a:ext uri="{FF2B5EF4-FFF2-40B4-BE49-F238E27FC236}">
                <a16:creationId xmlns:a16="http://schemas.microsoft.com/office/drawing/2014/main" id="{EC0ACBBC-B983-427B-8DC1-74031F73C89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8239665" y="225144"/>
            <a:ext cx="766223" cy="99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28BB1A45-7A7B-4E3A-8E1F-DC84A549CC6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1945" y="387681"/>
            <a:ext cx="1182055" cy="45051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004F6D"/>
                </a:solidFill>
              </a:rPr>
              <a:t>Development</a:t>
            </a:r>
            <a:endParaRPr lang="en-US" sz="4000" dirty="0"/>
          </a:p>
        </p:txBody>
      </p:sp>
      <p:sp>
        <p:nvSpPr>
          <p:cNvPr id="3" name="Content Placeholder 2"/>
          <p:cNvSpPr>
            <a:spLocks noGrp="1"/>
          </p:cNvSpPr>
          <p:nvPr>
            <p:ph sz="quarter" idx="1"/>
          </p:nvPr>
        </p:nvSpPr>
        <p:spPr>
          <a:xfrm>
            <a:off x="4953000" y="2441448"/>
            <a:ext cx="3886200" cy="3883152"/>
          </a:xfrm>
        </p:spPr>
        <p:txBody>
          <a:bodyPr>
            <a:normAutofit/>
          </a:bodyPr>
          <a:lstStyle/>
          <a:p>
            <a:r>
              <a:rPr lang="en-US" dirty="0">
                <a:solidFill>
                  <a:schemeClr val="bg1"/>
                </a:solidFill>
              </a:rPr>
              <a:t>Employee wages</a:t>
            </a:r>
          </a:p>
          <a:p>
            <a:r>
              <a:rPr lang="en-US" dirty="0">
                <a:solidFill>
                  <a:schemeClr val="bg1"/>
                </a:solidFill>
              </a:rPr>
              <a:t>Employee benefits</a:t>
            </a:r>
          </a:p>
          <a:p>
            <a:pPr lvl="1"/>
            <a:r>
              <a:rPr lang="en-US" dirty="0">
                <a:solidFill>
                  <a:schemeClr val="bg1"/>
                </a:solidFill>
              </a:rPr>
              <a:t>Insurance</a:t>
            </a:r>
          </a:p>
          <a:p>
            <a:pPr lvl="1"/>
            <a:r>
              <a:rPr lang="en-US" dirty="0">
                <a:solidFill>
                  <a:schemeClr val="bg1"/>
                </a:solidFill>
              </a:rPr>
              <a:t>Retirement</a:t>
            </a:r>
          </a:p>
          <a:p>
            <a:pPr lvl="1"/>
            <a:r>
              <a:rPr lang="en-US" dirty="0">
                <a:solidFill>
                  <a:schemeClr val="bg1"/>
                </a:solidFill>
              </a:rPr>
              <a:t>Other</a:t>
            </a:r>
          </a:p>
          <a:p>
            <a:r>
              <a:rPr lang="en-US" dirty="0">
                <a:solidFill>
                  <a:schemeClr val="bg1"/>
                </a:solidFill>
              </a:rPr>
              <a:t>Transportation</a:t>
            </a:r>
          </a:p>
          <a:p>
            <a:r>
              <a:rPr lang="en-US" dirty="0">
                <a:solidFill>
                  <a:schemeClr val="bg1"/>
                </a:solidFill>
              </a:rPr>
              <a:t>Housing</a:t>
            </a:r>
          </a:p>
          <a:p>
            <a:r>
              <a:rPr lang="en-US" dirty="0">
                <a:solidFill>
                  <a:schemeClr val="bg1"/>
                </a:solidFill>
              </a:rPr>
              <a:t>Recruiting/Relocation</a:t>
            </a:r>
          </a:p>
        </p:txBody>
      </p:sp>
      <p:pic>
        <p:nvPicPr>
          <p:cNvPr id="6" name="Picture 5" descr="_R0M9862maintnance.jpg"/>
          <p:cNvPicPr>
            <a:picLocks noChangeAspect="1"/>
          </p:cNvPicPr>
          <p:nvPr/>
        </p:nvPicPr>
        <p:blipFill>
          <a:blip r:embed="rId2" cstate="print"/>
          <a:srcRect t="12707" r="16949" b="889"/>
          <a:stretch>
            <a:fillRect/>
          </a:stretch>
        </p:blipFill>
        <p:spPr>
          <a:xfrm>
            <a:off x="304800" y="2590800"/>
            <a:ext cx="4612341" cy="3200400"/>
          </a:xfrm>
          <a:prstGeom prst="rect">
            <a:avLst/>
          </a:prstGeom>
        </p:spPr>
      </p:pic>
      <p:sp>
        <p:nvSpPr>
          <p:cNvPr id="10" name="Title 1"/>
          <p:cNvSpPr txBox="1">
            <a:spLocks/>
          </p:cNvSpPr>
          <p:nvPr/>
        </p:nvSpPr>
        <p:spPr>
          <a:xfrm>
            <a:off x="381000" y="1603248"/>
            <a:ext cx="8534400" cy="758952"/>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mj-lt"/>
                <a:ea typeface="+mj-ea"/>
                <a:cs typeface="+mj-cs"/>
              </a:rPr>
              <a:t>Labor Costs</a:t>
            </a:r>
            <a:endParaRPr kumimoji="0" lang="en-US" sz="4000" b="0" i="0" u="none" strike="noStrike" kern="1200" cap="none" spc="0" normalizeH="0" baseline="0" noProof="0" dirty="0">
              <a:ln>
                <a:noFill/>
              </a:ln>
              <a:solidFill>
                <a:schemeClr val="bg1"/>
              </a:solidFill>
              <a:effectLst/>
              <a:uLnTx/>
              <a:uFillTx/>
              <a:latin typeface="+mj-lt"/>
              <a:ea typeface="+mj-ea"/>
              <a:cs typeface="+mj-cs"/>
            </a:endParaRPr>
          </a:p>
        </p:txBody>
      </p:sp>
      <p:pic>
        <p:nvPicPr>
          <p:cNvPr id="7" name="Picture 5">
            <a:extLst>
              <a:ext uri="{FF2B5EF4-FFF2-40B4-BE49-F238E27FC236}">
                <a16:creationId xmlns:a16="http://schemas.microsoft.com/office/drawing/2014/main" id="{2D90F91E-D9EA-4DA3-97BB-2EF39B367A1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239665" y="225144"/>
            <a:ext cx="766223" cy="99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C9AED9EB-E10E-42D5-B876-1EC0ECD6C3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945" y="387681"/>
            <a:ext cx="1182055" cy="450519"/>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Extraction</a:t>
            </a:r>
            <a:endParaRPr lang="en-US" dirty="0"/>
          </a:p>
        </p:txBody>
      </p:sp>
      <p:sp>
        <p:nvSpPr>
          <p:cNvPr id="3" name="Content Placeholder 2"/>
          <p:cNvSpPr>
            <a:spLocks noGrp="1"/>
          </p:cNvSpPr>
          <p:nvPr>
            <p:ph sz="quarter" idx="1"/>
          </p:nvPr>
        </p:nvSpPr>
        <p:spPr>
          <a:xfrm>
            <a:off x="301752" y="1752600"/>
            <a:ext cx="8503920" cy="762000"/>
          </a:xfrm>
        </p:spPr>
        <p:txBody>
          <a:bodyPr>
            <a:normAutofit fontScale="92500"/>
          </a:bodyPr>
          <a:lstStyle/>
          <a:p>
            <a:pPr marL="0" indent="0">
              <a:buNone/>
            </a:pPr>
            <a:r>
              <a:rPr lang="en-US" dirty="0">
                <a:solidFill>
                  <a:schemeClr val="bg1"/>
                </a:solidFill>
              </a:rPr>
              <a:t>Determined by all of the factors discussed in Development</a:t>
            </a:r>
          </a:p>
          <a:p>
            <a:pPr marL="0" indent="0">
              <a:buNone/>
            </a:pPr>
            <a:endParaRPr lang="en-US" dirty="0">
              <a:solidFill>
                <a:schemeClr val="bg1"/>
              </a:solidFill>
            </a:endParaRPr>
          </a:p>
        </p:txBody>
      </p:sp>
      <p:pic>
        <p:nvPicPr>
          <p:cNvPr id="6" name="Content Placeholder 5"/>
          <p:cNvPicPr>
            <a:picLocks noChangeAspect="1"/>
          </p:cNvPicPr>
          <p:nvPr/>
        </p:nvPicPr>
        <p:blipFill rotWithShape="1">
          <a:blip r:embed="rId2" cstate="print">
            <a:alphaModFix/>
            <a:extLst>
              <a:ext uri="{28A0092B-C50C-407E-A947-70E740481C1C}">
                <a14:useLocalDpi xmlns:a14="http://schemas.microsoft.com/office/drawing/2010/main" val="0"/>
              </a:ext>
            </a:extLst>
          </a:blip>
          <a:srcRect l="16134" r="24021"/>
          <a:stretch/>
        </p:blipFill>
        <p:spPr>
          <a:xfrm>
            <a:off x="304800" y="3809792"/>
            <a:ext cx="4266398" cy="2753735"/>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1725361" y="3263866"/>
            <a:ext cx="1577676" cy="523220"/>
          </a:xfrm>
          <a:prstGeom prst="rect">
            <a:avLst/>
          </a:prstGeom>
          <a:noFill/>
        </p:spPr>
        <p:txBody>
          <a:bodyPr wrap="none" rtlCol="0">
            <a:spAutoFit/>
          </a:bodyPr>
          <a:lstStyle/>
          <a:p>
            <a:r>
              <a:rPr lang="en-US" sz="2800" dirty="0">
                <a:solidFill>
                  <a:schemeClr val="bg1"/>
                </a:solidFill>
              </a:rPr>
              <a:t>Open Pit</a:t>
            </a:r>
          </a:p>
        </p:txBody>
      </p:sp>
      <p:sp>
        <p:nvSpPr>
          <p:cNvPr id="8" name="TextBox 7"/>
          <p:cNvSpPr txBox="1"/>
          <p:nvPr/>
        </p:nvSpPr>
        <p:spPr>
          <a:xfrm>
            <a:off x="5591555" y="3286780"/>
            <a:ext cx="2343911" cy="523220"/>
          </a:xfrm>
          <a:prstGeom prst="rect">
            <a:avLst/>
          </a:prstGeom>
          <a:noFill/>
        </p:spPr>
        <p:txBody>
          <a:bodyPr wrap="none" rtlCol="0">
            <a:spAutoFit/>
          </a:bodyPr>
          <a:lstStyle/>
          <a:p>
            <a:r>
              <a:rPr lang="en-US" sz="2800" dirty="0">
                <a:solidFill>
                  <a:schemeClr val="bg1"/>
                </a:solidFill>
              </a:rPr>
              <a:t>Underground</a:t>
            </a:r>
          </a:p>
        </p:txBody>
      </p:sp>
      <p:sp>
        <p:nvSpPr>
          <p:cNvPr id="10" name="TextBox 9"/>
          <p:cNvSpPr txBox="1"/>
          <p:nvPr/>
        </p:nvSpPr>
        <p:spPr>
          <a:xfrm>
            <a:off x="4369059" y="3405129"/>
            <a:ext cx="404278" cy="369332"/>
          </a:xfrm>
          <a:prstGeom prst="rect">
            <a:avLst/>
          </a:prstGeom>
          <a:noFill/>
        </p:spPr>
        <p:txBody>
          <a:bodyPr wrap="none" rtlCol="0">
            <a:spAutoFit/>
          </a:bodyPr>
          <a:lstStyle/>
          <a:p>
            <a:r>
              <a:rPr lang="en-US" dirty="0">
                <a:solidFill>
                  <a:schemeClr val="bg1"/>
                </a:solidFill>
              </a:rPr>
              <a:t>or</a:t>
            </a:r>
          </a:p>
        </p:txBody>
      </p:sp>
      <p:pic>
        <p:nvPicPr>
          <p:cNvPr id="11" name="Picture 10" descr="Copy of _R0M9664norm.jpg"/>
          <p:cNvPicPr>
            <a:picLocks noChangeAspect="1"/>
          </p:cNvPicPr>
          <p:nvPr/>
        </p:nvPicPr>
        <p:blipFill>
          <a:blip r:embed="rId3" cstate="print"/>
          <a:srcRect t="2701"/>
          <a:stretch>
            <a:fillRect/>
          </a:stretch>
        </p:blipFill>
        <p:spPr>
          <a:xfrm>
            <a:off x="4571198" y="3810000"/>
            <a:ext cx="4243199" cy="2753527"/>
          </a:xfrm>
          <a:prstGeom prst="rect">
            <a:avLst/>
          </a:prstGeom>
        </p:spPr>
      </p:pic>
      <p:pic>
        <p:nvPicPr>
          <p:cNvPr id="9" name="Picture 5">
            <a:extLst>
              <a:ext uri="{FF2B5EF4-FFF2-40B4-BE49-F238E27FC236}">
                <a16:creationId xmlns:a16="http://schemas.microsoft.com/office/drawing/2014/main" id="{D8EC1783-8995-4F33-92FE-838C82D4407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239665" y="225144"/>
            <a:ext cx="766223" cy="99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019B7ED4-545B-499D-B265-A5165B5E39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1945" y="387681"/>
            <a:ext cx="1182055" cy="450519"/>
          </a:xfrm>
          <a:prstGeom prst="rect">
            <a:avLst/>
          </a:prstGeom>
        </p:spPr>
      </p:pic>
    </p:spTree>
    <p:extLst>
      <p:ext uri="{BB962C8B-B14F-4D97-AF65-F5344CB8AC3E}">
        <p14:creationId xmlns:p14="http://schemas.microsoft.com/office/powerpoint/2010/main" val="10511932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Extraction</a:t>
            </a:r>
            <a:endParaRPr lang="en-US" dirty="0"/>
          </a:p>
        </p:txBody>
      </p:sp>
      <p:sp>
        <p:nvSpPr>
          <p:cNvPr id="3" name="Content Placeholder 2"/>
          <p:cNvSpPr>
            <a:spLocks noGrp="1"/>
          </p:cNvSpPr>
          <p:nvPr>
            <p:ph sz="quarter" idx="1"/>
          </p:nvPr>
        </p:nvSpPr>
        <p:spPr>
          <a:xfrm>
            <a:off x="301752" y="1527048"/>
            <a:ext cx="8503920" cy="1978152"/>
          </a:xfrm>
        </p:spPr>
        <p:txBody>
          <a:bodyPr>
            <a:noAutofit/>
          </a:bodyPr>
          <a:lstStyle/>
          <a:p>
            <a:pPr>
              <a:lnSpc>
                <a:spcPct val="80000"/>
              </a:lnSpc>
              <a:buNone/>
              <a:defRPr/>
            </a:pPr>
            <a:r>
              <a:rPr lang="en-US" altLang="zh-CN" sz="2400" dirty="0">
                <a:solidFill>
                  <a:schemeClr val="bg1"/>
                </a:solidFill>
              </a:rPr>
              <a:t>Why Underground?</a:t>
            </a:r>
          </a:p>
          <a:p>
            <a:pPr>
              <a:lnSpc>
                <a:spcPct val="80000"/>
              </a:lnSpc>
              <a:buFont typeface="Arial" pitchFamily="34" charset="0"/>
              <a:buChar char="•"/>
              <a:defRPr/>
            </a:pPr>
            <a:r>
              <a:rPr lang="en-US" altLang="zh-CN" sz="1800" dirty="0">
                <a:solidFill>
                  <a:schemeClr val="bg1"/>
                </a:solidFill>
              </a:rPr>
              <a:t>Ore is deep and uneconomical to remove the overburden</a:t>
            </a:r>
          </a:p>
          <a:p>
            <a:pPr>
              <a:lnSpc>
                <a:spcPct val="80000"/>
              </a:lnSpc>
              <a:defRPr/>
            </a:pPr>
            <a:r>
              <a:rPr lang="en-US" altLang="zh-CN" sz="1800" dirty="0">
                <a:solidFill>
                  <a:schemeClr val="bg1"/>
                </a:solidFill>
              </a:rPr>
              <a:t>Maximize ore and minimize waste</a:t>
            </a:r>
          </a:p>
          <a:p>
            <a:pPr>
              <a:lnSpc>
                <a:spcPct val="80000"/>
              </a:lnSpc>
              <a:defRPr/>
            </a:pPr>
            <a:r>
              <a:rPr lang="en-US" altLang="zh-CN" sz="1800" dirty="0">
                <a:solidFill>
                  <a:schemeClr val="bg1"/>
                </a:solidFill>
              </a:rPr>
              <a:t>Permitting: Land/ Mineral Ownership, Environmental or Social</a:t>
            </a:r>
          </a:p>
          <a:p>
            <a:pPr marL="0" indent="0">
              <a:buNone/>
            </a:pPr>
            <a:endParaRPr lang="en-US" sz="1800" dirty="0">
              <a:solidFill>
                <a:schemeClr val="bg1"/>
              </a:solidFill>
            </a:endParaRPr>
          </a:p>
          <a:p>
            <a:pPr>
              <a:lnSpc>
                <a:spcPct val="80000"/>
              </a:lnSpc>
              <a:buNone/>
              <a:defRPr/>
            </a:pPr>
            <a:r>
              <a:rPr lang="en-US" altLang="zh-CN" sz="1800" dirty="0">
                <a:solidFill>
                  <a:schemeClr val="bg1"/>
                </a:solidFill>
              </a:rPr>
              <a:t>Transport (people, waste rock and ore) through:</a:t>
            </a:r>
          </a:p>
          <a:p>
            <a:pPr>
              <a:lnSpc>
                <a:spcPct val="80000"/>
              </a:lnSpc>
              <a:buFont typeface="Arial" pitchFamily="34" charset="0"/>
              <a:buChar char="•"/>
              <a:defRPr/>
            </a:pPr>
            <a:r>
              <a:rPr lang="en-US" altLang="zh-CN" sz="1800" dirty="0">
                <a:solidFill>
                  <a:schemeClr val="bg1"/>
                </a:solidFill>
              </a:rPr>
              <a:t>Decline </a:t>
            </a:r>
          </a:p>
          <a:p>
            <a:pPr>
              <a:lnSpc>
                <a:spcPct val="80000"/>
              </a:lnSpc>
              <a:buFont typeface="Arial" pitchFamily="34" charset="0"/>
              <a:buChar char="•"/>
              <a:defRPr/>
            </a:pPr>
            <a:r>
              <a:rPr lang="en-US" altLang="zh-CN" sz="1800" dirty="0">
                <a:solidFill>
                  <a:schemeClr val="bg1"/>
                </a:solidFill>
              </a:rPr>
              <a:t>Shaft</a:t>
            </a:r>
          </a:p>
          <a:p>
            <a:pPr>
              <a:lnSpc>
                <a:spcPct val="80000"/>
              </a:lnSpc>
              <a:buFont typeface="Arial" pitchFamily="34" charset="0"/>
              <a:buChar char="•"/>
              <a:defRPr/>
            </a:pPr>
            <a:r>
              <a:rPr lang="en-US" altLang="zh-CN" sz="1800" dirty="0">
                <a:solidFill>
                  <a:schemeClr val="bg1"/>
                </a:solidFill>
              </a:rPr>
              <a:t>Decline and Shaft</a:t>
            </a:r>
            <a:r>
              <a:rPr lang="en-US" altLang="zh-CN" sz="1200" dirty="0">
                <a:solidFill>
                  <a:schemeClr val="bg1"/>
                </a:solidFill>
              </a:rPr>
              <a:t>	</a:t>
            </a:r>
          </a:p>
          <a:p>
            <a:pPr>
              <a:lnSpc>
                <a:spcPct val="80000"/>
              </a:lnSpc>
              <a:buFont typeface="Arial" pitchFamily="34" charset="0"/>
              <a:buChar char="•"/>
              <a:defRPr/>
            </a:pPr>
            <a:r>
              <a:rPr lang="en-US" altLang="zh-CN" sz="1800" dirty="0">
                <a:solidFill>
                  <a:schemeClr val="bg1"/>
                </a:solidFill>
              </a:rPr>
              <a:t>Drifts</a:t>
            </a:r>
          </a:p>
        </p:txBody>
      </p:sp>
      <p:sp>
        <p:nvSpPr>
          <p:cNvPr id="10" name="Rectangle 7"/>
          <p:cNvSpPr>
            <a:spLocks noChangeArrowheads="1"/>
          </p:cNvSpPr>
          <p:nvPr/>
        </p:nvSpPr>
        <p:spPr bwMode="auto">
          <a:xfrm rot="700736">
            <a:off x="1200150" y="5487085"/>
            <a:ext cx="1828800" cy="76200"/>
          </a:xfrm>
          <a:prstGeom prst="rect">
            <a:avLst/>
          </a:prstGeom>
          <a:solidFill>
            <a:srgbClr val="FFC000"/>
          </a:solidFill>
          <a:ln w="9525">
            <a:solidFill>
              <a:schemeClr val="tx1"/>
            </a:solidFill>
            <a:miter lim="800000"/>
            <a:headEnd/>
            <a:tailEnd/>
          </a:ln>
        </p:spPr>
        <p:txBody>
          <a:bodyPr wrap="none" anchor="ctr"/>
          <a:lstStyle>
            <a:lvl1pPr eaLnBrk="0" hangingPunct="0">
              <a:spcBef>
                <a:spcPct val="20000"/>
              </a:spcBef>
              <a:buClr>
                <a:schemeClr val="accent1"/>
              </a:buClr>
              <a:buFont typeface="Arial" charset="0"/>
              <a:buChar char="•"/>
              <a:defRPr sz="2200">
                <a:solidFill>
                  <a:schemeClr val="tx1"/>
                </a:solidFill>
                <a:latin typeface="Calibri" pitchFamily="34" charset="0"/>
              </a:defRPr>
            </a:lvl1pPr>
            <a:lvl2pPr marL="742950" indent="-285750" eaLnBrk="0" hangingPunct="0">
              <a:spcBef>
                <a:spcPct val="20000"/>
              </a:spcBef>
              <a:buClr>
                <a:schemeClr val="accent2"/>
              </a:buClr>
              <a:buFont typeface="Arial" charset="0"/>
              <a:buChar char="•"/>
              <a:defRPr sz="2000">
                <a:solidFill>
                  <a:schemeClr val="tx1"/>
                </a:solidFill>
                <a:latin typeface="Calibri" pitchFamily="34" charset="0"/>
              </a:defRPr>
            </a:lvl2pPr>
            <a:lvl3pPr marL="1143000" indent="-228600" eaLnBrk="0" hangingPunct="0">
              <a:spcBef>
                <a:spcPct val="20000"/>
              </a:spcBef>
              <a:buClr>
                <a:srgbClr val="D2CB6C"/>
              </a:buClr>
              <a:buFont typeface="Arial" charset="0"/>
              <a:buChar char="•"/>
              <a:defRPr>
                <a:solidFill>
                  <a:schemeClr val="tx1"/>
                </a:solidFill>
                <a:latin typeface="Calibri" pitchFamily="34" charset="0"/>
              </a:defRPr>
            </a:lvl3pPr>
            <a:lvl4pPr marL="1600200" indent="-228600" eaLnBrk="0" hangingPunct="0">
              <a:spcBef>
                <a:spcPct val="20000"/>
              </a:spcBef>
              <a:buClr>
                <a:srgbClr val="95A39D"/>
              </a:buClr>
              <a:buFont typeface="Arial" charset="0"/>
              <a:buChar char="•"/>
              <a:defRPr sz="1600">
                <a:solidFill>
                  <a:schemeClr val="tx1"/>
                </a:solidFill>
                <a:latin typeface="Calibri" pitchFamily="34" charset="0"/>
              </a:defRPr>
            </a:lvl4pPr>
            <a:lvl5pPr marL="2057400" indent="-228600" eaLnBrk="0" hangingPunct="0">
              <a:spcBef>
                <a:spcPct val="20000"/>
              </a:spcBef>
              <a:buClr>
                <a:srgbClr val="C89F5D"/>
              </a:buClr>
              <a:buFont typeface="Arial"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9pPr>
          </a:lstStyle>
          <a:p>
            <a:pPr>
              <a:spcBef>
                <a:spcPct val="0"/>
              </a:spcBef>
              <a:buClrTx/>
              <a:buFontTx/>
              <a:buNone/>
            </a:pPr>
            <a:endParaRPr lang="en-US" altLang="en-US" sz="1800">
              <a:latin typeface="Arial" charset="0"/>
            </a:endParaRPr>
          </a:p>
        </p:txBody>
      </p:sp>
      <p:sp>
        <p:nvSpPr>
          <p:cNvPr id="11" name="Rectangle 8"/>
          <p:cNvSpPr>
            <a:spLocks noChangeArrowheads="1"/>
          </p:cNvSpPr>
          <p:nvPr/>
        </p:nvSpPr>
        <p:spPr bwMode="auto">
          <a:xfrm>
            <a:off x="3014662" y="5671235"/>
            <a:ext cx="457200" cy="76200"/>
          </a:xfrm>
          <a:prstGeom prst="rect">
            <a:avLst/>
          </a:prstGeom>
          <a:solidFill>
            <a:srgbClr val="FFC000"/>
          </a:solidFill>
          <a:ln w="9525">
            <a:solidFill>
              <a:schemeClr val="tx1"/>
            </a:solidFill>
            <a:miter lim="800000"/>
            <a:headEnd/>
            <a:tailEnd/>
          </a:ln>
        </p:spPr>
        <p:txBody>
          <a:bodyPr wrap="none" anchor="ctr"/>
          <a:lstStyle>
            <a:lvl1pPr eaLnBrk="0" hangingPunct="0">
              <a:spcBef>
                <a:spcPct val="20000"/>
              </a:spcBef>
              <a:buClr>
                <a:schemeClr val="accent1"/>
              </a:buClr>
              <a:buFont typeface="Arial" charset="0"/>
              <a:buChar char="•"/>
              <a:defRPr sz="2200">
                <a:solidFill>
                  <a:schemeClr val="tx1"/>
                </a:solidFill>
                <a:latin typeface="Calibri" pitchFamily="34" charset="0"/>
              </a:defRPr>
            </a:lvl1pPr>
            <a:lvl2pPr marL="742950" indent="-285750" eaLnBrk="0" hangingPunct="0">
              <a:spcBef>
                <a:spcPct val="20000"/>
              </a:spcBef>
              <a:buClr>
                <a:schemeClr val="accent2"/>
              </a:buClr>
              <a:buFont typeface="Arial" charset="0"/>
              <a:buChar char="•"/>
              <a:defRPr sz="2000">
                <a:solidFill>
                  <a:schemeClr val="tx1"/>
                </a:solidFill>
                <a:latin typeface="Calibri" pitchFamily="34" charset="0"/>
              </a:defRPr>
            </a:lvl2pPr>
            <a:lvl3pPr marL="1143000" indent="-228600" eaLnBrk="0" hangingPunct="0">
              <a:spcBef>
                <a:spcPct val="20000"/>
              </a:spcBef>
              <a:buClr>
                <a:srgbClr val="D2CB6C"/>
              </a:buClr>
              <a:buFont typeface="Arial" charset="0"/>
              <a:buChar char="•"/>
              <a:defRPr>
                <a:solidFill>
                  <a:schemeClr val="tx1"/>
                </a:solidFill>
                <a:latin typeface="Calibri" pitchFamily="34" charset="0"/>
              </a:defRPr>
            </a:lvl3pPr>
            <a:lvl4pPr marL="1600200" indent="-228600" eaLnBrk="0" hangingPunct="0">
              <a:spcBef>
                <a:spcPct val="20000"/>
              </a:spcBef>
              <a:buClr>
                <a:srgbClr val="95A39D"/>
              </a:buClr>
              <a:buFont typeface="Arial" charset="0"/>
              <a:buChar char="•"/>
              <a:defRPr sz="1600">
                <a:solidFill>
                  <a:schemeClr val="tx1"/>
                </a:solidFill>
                <a:latin typeface="Calibri" pitchFamily="34" charset="0"/>
              </a:defRPr>
            </a:lvl4pPr>
            <a:lvl5pPr marL="2057400" indent="-228600" eaLnBrk="0" hangingPunct="0">
              <a:spcBef>
                <a:spcPct val="20000"/>
              </a:spcBef>
              <a:buClr>
                <a:srgbClr val="C89F5D"/>
              </a:buClr>
              <a:buFont typeface="Arial"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9pPr>
          </a:lstStyle>
          <a:p>
            <a:pPr>
              <a:spcBef>
                <a:spcPct val="0"/>
              </a:spcBef>
              <a:buClrTx/>
              <a:buFontTx/>
              <a:buNone/>
            </a:pPr>
            <a:endParaRPr lang="en-US" altLang="en-US" sz="1800">
              <a:latin typeface="Arial" charset="0"/>
            </a:endParaRPr>
          </a:p>
        </p:txBody>
      </p:sp>
      <p:sp>
        <p:nvSpPr>
          <p:cNvPr id="12" name="Rectangle 9"/>
          <p:cNvSpPr>
            <a:spLocks noChangeArrowheads="1"/>
          </p:cNvSpPr>
          <p:nvPr/>
        </p:nvSpPr>
        <p:spPr bwMode="auto">
          <a:xfrm>
            <a:off x="6248400" y="4114800"/>
            <a:ext cx="76200" cy="1598947"/>
          </a:xfrm>
          <a:prstGeom prst="rect">
            <a:avLst/>
          </a:prstGeom>
          <a:solidFill>
            <a:srgbClr val="FFC000"/>
          </a:solidFill>
          <a:ln w="9525">
            <a:solidFill>
              <a:schemeClr val="tx1"/>
            </a:solidFill>
            <a:miter lim="800000"/>
            <a:headEnd/>
            <a:tailEnd/>
          </a:ln>
        </p:spPr>
        <p:txBody>
          <a:bodyPr wrap="none" anchor="ctr"/>
          <a:lstStyle>
            <a:lvl1pPr eaLnBrk="0" hangingPunct="0">
              <a:spcBef>
                <a:spcPct val="20000"/>
              </a:spcBef>
              <a:buClr>
                <a:schemeClr val="accent1"/>
              </a:buClr>
              <a:buFont typeface="Arial" charset="0"/>
              <a:buChar char="•"/>
              <a:defRPr sz="2200">
                <a:solidFill>
                  <a:schemeClr val="tx1"/>
                </a:solidFill>
                <a:latin typeface="Calibri" pitchFamily="34" charset="0"/>
              </a:defRPr>
            </a:lvl1pPr>
            <a:lvl2pPr marL="742950" indent="-285750" eaLnBrk="0" hangingPunct="0">
              <a:spcBef>
                <a:spcPct val="20000"/>
              </a:spcBef>
              <a:buClr>
                <a:schemeClr val="accent2"/>
              </a:buClr>
              <a:buFont typeface="Arial" charset="0"/>
              <a:buChar char="•"/>
              <a:defRPr sz="2000">
                <a:solidFill>
                  <a:schemeClr val="tx1"/>
                </a:solidFill>
                <a:latin typeface="Calibri" pitchFamily="34" charset="0"/>
              </a:defRPr>
            </a:lvl2pPr>
            <a:lvl3pPr marL="1143000" indent="-228600" eaLnBrk="0" hangingPunct="0">
              <a:spcBef>
                <a:spcPct val="20000"/>
              </a:spcBef>
              <a:buClr>
                <a:srgbClr val="D2CB6C"/>
              </a:buClr>
              <a:buFont typeface="Arial" charset="0"/>
              <a:buChar char="•"/>
              <a:defRPr>
                <a:solidFill>
                  <a:schemeClr val="tx1"/>
                </a:solidFill>
                <a:latin typeface="Calibri" pitchFamily="34" charset="0"/>
              </a:defRPr>
            </a:lvl3pPr>
            <a:lvl4pPr marL="1600200" indent="-228600" eaLnBrk="0" hangingPunct="0">
              <a:spcBef>
                <a:spcPct val="20000"/>
              </a:spcBef>
              <a:buClr>
                <a:srgbClr val="95A39D"/>
              </a:buClr>
              <a:buFont typeface="Arial" charset="0"/>
              <a:buChar char="•"/>
              <a:defRPr sz="1600">
                <a:solidFill>
                  <a:schemeClr val="tx1"/>
                </a:solidFill>
                <a:latin typeface="Calibri" pitchFamily="34" charset="0"/>
              </a:defRPr>
            </a:lvl4pPr>
            <a:lvl5pPr marL="2057400" indent="-228600" eaLnBrk="0" hangingPunct="0">
              <a:spcBef>
                <a:spcPct val="20000"/>
              </a:spcBef>
              <a:buClr>
                <a:srgbClr val="C89F5D"/>
              </a:buClr>
              <a:buFont typeface="Arial"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9pPr>
          </a:lstStyle>
          <a:p>
            <a:pPr>
              <a:spcBef>
                <a:spcPct val="0"/>
              </a:spcBef>
              <a:buClrTx/>
              <a:buFontTx/>
              <a:buNone/>
            </a:pPr>
            <a:endParaRPr lang="en-US" altLang="en-US" sz="1800">
              <a:latin typeface="Arial" charset="0"/>
            </a:endParaRPr>
          </a:p>
        </p:txBody>
      </p:sp>
      <p:sp>
        <p:nvSpPr>
          <p:cNvPr id="13" name="Rectangle 10"/>
          <p:cNvSpPr>
            <a:spLocks noChangeArrowheads="1"/>
          </p:cNvSpPr>
          <p:nvPr/>
        </p:nvSpPr>
        <p:spPr bwMode="auto">
          <a:xfrm>
            <a:off x="4391343" y="6349955"/>
            <a:ext cx="1263332" cy="80496"/>
          </a:xfrm>
          <a:prstGeom prst="rect">
            <a:avLst/>
          </a:prstGeom>
          <a:solidFill>
            <a:srgbClr val="FFC000"/>
          </a:solidFill>
          <a:ln w="9525">
            <a:solidFill>
              <a:schemeClr val="tx1"/>
            </a:solidFill>
            <a:miter lim="800000"/>
            <a:headEnd/>
            <a:tailEnd/>
          </a:ln>
        </p:spPr>
        <p:txBody>
          <a:bodyPr wrap="none" anchor="ctr"/>
          <a:lstStyle>
            <a:lvl1pPr eaLnBrk="0" hangingPunct="0">
              <a:spcBef>
                <a:spcPct val="20000"/>
              </a:spcBef>
              <a:buClr>
                <a:schemeClr val="accent1"/>
              </a:buClr>
              <a:buFont typeface="Arial" charset="0"/>
              <a:buChar char="•"/>
              <a:defRPr sz="2200">
                <a:solidFill>
                  <a:schemeClr val="tx1"/>
                </a:solidFill>
                <a:latin typeface="Calibri" pitchFamily="34" charset="0"/>
              </a:defRPr>
            </a:lvl1pPr>
            <a:lvl2pPr marL="742950" indent="-285750" eaLnBrk="0" hangingPunct="0">
              <a:spcBef>
                <a:spcPct val="20000"/>
              </a:spcBef>
              <a:buClr>
                <a:schemeClr val="accent2"/>
              </a:buClr>
              <a:buFont typeface="Arial" charset="0"/>
              <a:buChar char="•"/>
              <a:defRPr sz="2000">
                <a:solidFill>
                  <a:schemeClr val="tx1"/>
                </a:solidFill>
                <a:latin typeface="Calibri" pitchFamily="34" charset="0"/>
              </a:defRPr>
            </a:lvl2pPr>
            <a:lvl3pPr marL="1143000" indent="-228600" eaLnBrk="0" hangingPunct="0">
              <a:spcBef>
                <a:spcPct val="20000"/>
              </a:spcBef>
              <a:buClr>
                <a:srgbClr val="D2CB6C"/>
              </a:buClr>
              <a:buFont typeface="Arial" charset="0"/>
              <a:buChar char="•"/>
              <a:defRPr>
                <a:solidFill>
                  <a:schemeClr val="tx1"/>
                </a:solidFill>
                <a:latin typeface="Calibri" pitchFamily="34" charset="0"/>
              </a:defRPr>
            </a:lvl3pPr>
            <a:lvl4pPr marL="1600200" indent="-228600" eaLnBrk="0" hangingPunct="0">
              <a:spcBef>
                <a:spcPct val="20000"/>
              </a:spcBef>
              <a:buClr>
                <a:srgbClr val="95A39D"/>
              </a:buClr>
              <a:buFont typeface="Arial" charset="0"/>
              <a:buChar char="•"/>
              <a:defRPr sz="1600">
                <a:solidFill>
                  <a:schemeClr val="tx1"/>
                </a:solidFill>
                <a:latin typeface="Calibri" pitchFamily="34" charset="0"/>
              </a:defRPr>
            </a:lvl4pPr>
            <a:lvl5pPr marL="2057400" indent="-228600" eaLnBrk="0" hangingPunct="0">
              <a:spcBef>
                <a:spcPct val="20000"/>
              </a:spcBef>
              <a:buClr>
                <a:srgbClr val="C89F5D"/>
              </a:buClr>
              <a:buFont typeface="Arial"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9pPr>
          </a:lstStyle>
          <a:p>
            <a:pPr>
              <a:spcBef>
                <a:spcPct val="0"/>
              </a:spcBef>
              <a:buClrTx/>
              <a:buFontTx/>
              <a:buNone/>
            </a:pPr>
            <a:endParaRPr lang="en-US" altLang="en-US" sz="1800">
              <a:latin typeface="Arial" charset="0"/>
            </a:endParaRPr>
          </a:p>
        </p:txBody>
      </p:sp>
      <p:sp>
        <p:nvSpPr>
          <p:cNvPr id="14" name="TextBox 2"/>
          <p:cNvSpPr txBox="1">
            <a:spLocks noChangeArrowheads="1"/>
          </p:cNvSpPr>
          <p:nvPr/>
        </p:nvSpPr>
        <p:spPr bwMode="auto">
          <a:xfrm>
            <a:off x="4724400" y="4650379"/>
            <a:ext cx="990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charset="0"/>
              <a:buChar char="•"/>
              <a:defRPr sz="2200">
                <a:solidFill>
                  <a:schemeClr val="tx1"/>
                </a:solidFill>
                <a:latin typeface="Calibri" pitchFamily="34" charset="0"/>
              </a:defRPr>
            </a:lvl1pPr>
            <a:lvl2pPr marL="742950" indent="-285750" eaLnBrk="0" hangingPunct="0">
              <a:spcBef>
                <a:spcPct val="20000"/>
              </a:spcBef>
              <a:buClr>
                <a:schemeClr val="accent2"/>
              </a:buClr>
              <a:buFont typeface="Arial" charset="0"/>
              <a:buChar char="•"/>
              <a:defRPr sz="2000">
                <a:solidFill>
                  <a:schemeClr val="tx1"/>
                </a:solidFill>
                <a:latin typeface="Calibri" pitchFamily="34" charset="0"/>
              </a:defRPr>
            </a:lvl2pPr>
            <a:lvl3pPr marL="1143000" indent="-228600" eaLnBrk="0" hangingPunct="0">
              <a:spcBef>
                <a:spcPct val="20000"/>
              </a:spcBef>
              <a:buClr>
                <a:srgbClr val="D2CB6C"/>
              </a:buClr>
              <a:buFont typeface="Arial" charset="0"/>
              <a:buChar char="•"/>
              <a:defRPr>
                <a:solidFill>
                  <a:schemeClr val="tx1"/>
                </a:solidFill>
                <a:latin typeface="Calibri" pitchFamily="34" charset="0"/>
              </a:defRPr>
            </a:lvl3pPr>
            <a:lvl4pPr marL="1600200" indent="-228600" eaLnBrk="0" hangingPunct="0">
              <a:spcBef>
                <a:spcPct val="20000"/>
              </a:spcBef>
              <a:buClr>
                <a:srgbClr val="95A39D"/>
              </a:buClr>
              <a:buFont typeface="Arial" charset="0"/>
              <a:buChar char="•"/>
              <a:defRPr sz="1600">
                <a:solidFill>
                  <a:schemeClr val="tx1"/>
                </a:solidFill>
                <a:latin typeface="Calibri" pitchFamily="34" charset="0"/>
              </a:defRPr>
            </a:lvl4pPr>
            <a:lvl5pPr marL="2057400" indent="-228600" eaLnBrk="0" hangingPunct="0">
              <a:spcBef>
                <a:spcPct val="20000"/>
              </a:spcBef>
              <a:buClr>
                <a:srgbClr val="C89F5D"/>
              </a:buClr>
              <a:buFont typeface="Arial"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9pPr>
          </a:lstStyle>
          <a:p>
            <a:pPr eaLnBrk="1" hangingPunct="1">
              <a:spcBef>
                <a:spcPct val="0"/>
              </a:spcBef>
              <a:buClrTx/>
              <a:buFontTx/>
              <a:buNone/>
            </a:pPr>
            <a:r>
              <a:rPr lang="en-US" altLang="en-US" sz="1800" dirty="0">
                <a:solidFill>
                  <a:schemeClr val="bg1"/>
                </a:solidFill>
                <a:latin typeface="Arial" charset="0"/>
              </a:rPr>
              <a:t>Ore Body</a:t>
            </a:r>
          </a:p>
        </p:txBody>
      </p:sp>
      <p:cxnSp>
        <p:nvCxnSpPr>
          <p:cNvPr id="15" name="Straight Arrow Connector 14"/>
          <p:cNvCxnSpPr/>
          <p:nvPr/>
        </p:nvCxnSpPr>
        <p:spPr>
          <a:xfrm>
            <a:off x="5410200" y="5242610"/>
            <a:ext cx="488950" cy="466725"/>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4" idx="1"/>
          </p:cNvCxnSpPr>
          <p:nvPr/>
        </p:nvCxnSpPr>
        <p:spPr>
          <a:xfrm flipH="1">
            <a:off x="4114799" y="4973435"/>
            <a:ext cx="609601" cy="55175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a:spLocks noChangeArrowheads="1"/>
          </p:cNvSpPr>
          <p:nvPr/>
        </p:nvSpPr>
        <p:spPr bwMode="auto">
          <a:xfrm rot="649308">
            <a:off x="1287462" y="5483910"/>
            <a:ext cx="1184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charset="0"/>
              <a:buChar char="•"/>
              <a:defRPr sz="2200">
                <a:solidFill>
                  <a:schemeClr val="tx1"/>
                </a:solidFill>
                <a:latin typeface="Calibri" pitchFamily="34" charset="0"/>
              </a:defRPr>
            </a:lvl1pPr>
            <a:lvl2pPr marL="742950" indent="-285750" eaLnBrk="0" hangingPunct="0">
              <a:spcBef>
                <a:spcPct val="20000"/>
              </a:spcBef>
              <a:buClr>
                <a:schemeClr val="accent2"/>
              </a:buClr>
              <a:buFont typeface="Arial" charset="0"/>
              <a:buChar char="•"/>
              <a:defRPr sz="2000">
                <a:solidFill>
                  <a:schemeClr val="tx1"/>
                </a:solidFill>
                <a:latin typeface="Calibri" pitchFamily="34" charset="0"/>
              </a:defRPr>
            </a:lvl2pPr>
            <a:lvl3pPr marL="1143000" indent="-228600" eaLnBrk="0" hangingPunct="0">
              <a:spcBef>
                <a:spcPct val="20000"/>
              </a:spcBef>
              <a:buClr>
                <a:srgbClr val="D2CB6C"/>
              </a:buClr>
              <a:buFont typeface="Arial" charset="0"/>
              <a:buChar char="•"/>
              <a:defRPr>
                <a:solidFill>
                  <a:schemeClr val="tx1"/>
                </a:solidFill>
                <a:latin typeface="Calibri" pitchFamily="34" charset="0"/>
              </a:defRPr>
            </a:lvl3pPr>
            <a:lvl4pPr marL="1600200" indent="-228600" eaLnBrk="0" hangingPunct="0">
              <a:spcBef>
                <a:spcPct val="20000"/>
              </a:spcBef>
              <a:buClr>
                <a:srgbClr val="95A39D"/>
              </a:buClr>
              <a:buFont typeface="Arial" charset="0"/>
              <a:buChar char="•"/>
              <a:defRPr sz="1600">
                <a:solidFill>
                  <a:schemeClr val="tx1"/>
                </a:solidFill>
                <a:latin typeface="Calibri" pitchFamily="34" charset="0"/>
              </a:defRPr>
            </a:lvl4pPr>
            <a:lvl5pPr marL="2057400" indent="-228600" eaLnBrk="0" hangingPunct="0">
              <a:spcBef>
                <a:spcPct val="20000"/>
              </a:spcBef>
              <a:buClr>
                <a:srgbClr val="C89F5D"/>
              </a:buClr>
              <a:buFont typeface="Arial"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9pPr>
          </a:lstStyle>
          <a:p>
            <a:pPr eaLnBrk="1" hangingPunct="1">
              <a:spcBef>
                <a:spcPct val="0"/>
              </a:spcBef>
              <a:buClrTx/>
              <a:buFontTx/>
              <a:buNone/>
            </a:pPr>
            <a:r>
              <a:rPr lang="en-US" altLang="en-US" sz="1800" dirty="0">
                <a:solidFill>
                  <a:schemeClr val="bg1"/>
                </a:solidFill>
                <a:latin typeface="Arial" charset="0"/>
              </a:rPr>
              <a:t>DECLINE</a:t>
            </a:r>
          </a:p>
        </p:txBody>
      </p:sp>
      <p:sp>
        <p:nvSpPr>
          <p:cNvPr id="18" name="TextBox 17"/>
          <p:cNvSpPr txBox="1">
            <a:spLocks noChangeArrowheads="1"/>
          </p:cNvSpPr>
          <p:nvPr/>
        </p:nvSpPr>
        <p:spPr bwMode="auto">
          <a:xfrm>
            <a:off x="6473824" y="4232960"/>
            <a:ext cx="350838"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charset="0"/>
              <a:buChar char="•"/>
              <a:defRPr sz="2200">
                <a:solidFill>
                  <a:schemeClr val="tx1"/>
                </a:solidFill>
                <a:latin typeface="Calibri" pitchFamily="34" charset="0"/>
              </a:defRPr>
            </a:lvl1pPr>
            <a:lvl2pPr marL="742950" indent="-285750" eaLnBrk="0" hangingPunct="0">
              <a:spcBef>
                <a:spcPct val="20000"/>
              </a:spcBef>
              <a:buClr>
                <a:schemeClr val="accent2"/>
              </a:buClr>
              <a:buFont typeface="Arial" charset="0"/>
              <a:buChar char="•"/>
              <a:defRPr sz="2000">
                <a:solidFill>
                  <a:schemeClr val="tx1"/>
                </a:solidFill>
                <a:latin typeface="Calibri" pitchFamily="34" charset="0"/>
              </a:defRPr>
            </a:lvl2pPr>
            <a:lvl3pPr marL="1143000" indent="-228600" eaLnBrk="0" hangingPunct="0">
              <a:spcBef>
                <a:spcPct val="20000"/>
              </a:spcBef>
              <a:buClr>
                <a:srgbClr val="D2CB6C"/>
              </a:buClr>
              <a:buFont typeface="Arial" charset="0"/>
              <a:buChar char="•"/>
              <a:defRPr>
                <a:solidFill>
                  <a:schemeClr val="tx1"/>
                </a:solidFill>
                <a:latin typeface="Calibri" pitchFamily="34" charset="0"/>
              </a:defRPr>
            </a:lvl3pPr>
            <a:lvl4pPr marL="1600200" indent="-228600" eaLnBrk="0" hangingPunct="0">
              <a:spcBef>
                <a:spcPct val="20000"/>
              </a:spcBef>
              <a:buClr>
                <a:srgbClr val="95A39D"/>
              </a:buClr>
              <a:buFont typeface="Arial" charset="0"/>
              <a:buChar char="•"/>
              <a:defRPr sz="1600">
                <a:solidFill>
                  <a:schemeClr val="tx1"/>
                </a:solidFill>
                <a:latin typeface="Calibri" pitchFamily="34" charset="0"/>
              </a:defRPr>
            </a:lvl4pPr>
            <a:lvl5pPr marL="2057400" indent="-228600" eaLnBrk="0" hangingPunct="0">
              <a:spcBef>
                <a:spcPct val="20000"/>
              </a:spcBef>
              <a:buClr>
                <a:srgbClr val="C89F5D"/>
              </a:buClr>
              <a:buFont typeface="Arial"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9pPr>
          </a:lstStyle>
          <a:p>
            <a:pPr eaLnBrk="1" hangingPunct="1">
              <a:spcBef>
                <a:spcPct val="0"/>
              </a:spcBef>
              <a:buClrTx/>
              <a:buFontTx/>
              <a:buNone/>
            </a:pPr>
            <a:r>
              <a:rPr lang="en-US" altLang="en-US" sz="1800" dirty="0">
                <a:solidFill>
                  <a:schemeClr val="bg1"/>
                </a:solidFill>
                <a:latin typeface="Arial" charset="0"/>
              </a:rPr>
              <a:t>S</a:t>
            </a:r>
          </a:p>
          <a:p>
            <a:pPr eaLnBrk="1" hangingPunct="1">
              <a:spcBef>
                <a:spcPct val="0"/>
              </a:spcBef>
              <a:buClrTx/>
              <a:buFontTx/>
              <a:buNone/>
            </a:pPr>
            <a:r>
              <a:rPr lang="en-US" altLang="en-US" sz="1800" dirty="0">
                <a:solidFill>
                  <a:schemeClr val="bg1"/>
                </a:solidFill>
                <a:latin typeface="Arial" charset="0"/>
              </a:rPr>
              <a:t>H</a:t>
            </a:r>
          </a:p>
          <a:p>
            <a:pPr eaLnBrk="1" hangingPunct="1">
              <a:spcBef>
                <a:spcPct val="0"/>
              </a:spcBef>
              <a:buClrTx/>
              <a:buFontTx/>
              <a:buNone/>
            </a:pPr>
            <a:r>
              <a:rPr lang="en-US" altLang="en-US" sz="1800" dirty="0">
                <a:solidFill>
                  <a:schemeClr val="bg1"/>
                </a:solidFill>
                <a:latin typeface="Arial" charset="0"/>
              </a:rPr>
              <a:t>A</a:t>
            </a:r>
          </a:p>
          <a:p>
            <a:pPr eaLnBrk="1" hangingPunct="1">
              <a:spcBef>
                <a:spcPct val="0"/>
              </a:spcBef>
              <a:buClrTx/>
              <a:buFontTx/>
              <a:buNone/>
            </a:pPr>
            <a:r>
              <a:rPr lang="en-US" altLang="en-US" sz="1800" dirty="0">
                <a:solidFill>
                  <a:schemeClr val="bg1"/>
                </a:solidFill>
                <a:latin typeface="Arial" charset="0"/>
              </a:rPr>
              <a:t>F</a:t>
            </a:r>
          </a:p>
          <a:p>
            <a:pPr eaLnBrk="1" hangingPunct="1">
              <a:spcBef>
                <a:spcPct val="0"/>
              </a:spcBef>
              <a:buClrTx/>
              <a:buFontTx/>
              <a:buNone/>
            </a:pPr>
            <a:r>
              <a:rPr lang="en-US" altLang="en-US" sz="1800" dirty="0">
                <a:solidFill>
                  <a:schemeClr val="bg1"/>
                </a:solidFill>
                <a:latin typeface="Arial" charset="0"/>
              </a:rPr>
              <a:t>T</a:t>
            </a:r>
          </a:p>
        </p:txBody>
      </p:sp>
      <p:sp>
        <p:nvSpPr>
          <p:cNvPr id="19" name="Freeform 18"/>
          <p:cNvSpPr/>
          <p:nvPr/>
        </p:nvSpPr>
        <p:spPr>
          <a:xfrm>
            <a:off x="550864" y="3974779"/>
            <a:ext cx="8197517" cy="1594854"/>
          </a:xfrm>
          <a:custGeom>
            <a:avLst/>
            <a:gdLst>
              <a:gd name="connsiteX0" fmla="*/ 0 w 4178300"/>
              <a:gd name="connsiteY0" fmla="*/ 853266 h 853266"/>
              <a:gd name="connsiteX1" fmla="*/ 254000 w 4178300"/>
              <a:gd name="connsiteY1" fmla="*/ 827866 h 853266"/>
              <a:gd name="connsiteX2" fmla="*/ 330200 w 4178300"/>
              <a:gd name="connsiteY2" fmla="*/ 802466 h 853266"/>
              <a:gd name="connsiteX3" fmla="*/ 381000 w 4178300"/>
              <a:gd name="connsiteY3" fmla="*/ 789766 h 853266"/>
              <a:gd name="connsiteX4" fmla="*/ 457200 w 4178300"/>
              <a:gd name="connsiteY4" fmla="*/ 764366 h 853266"/>
              <a:gd name="connsiteX5" fmla="*/ 609600 w 4178300"/>
              <a:gd name="connsiteY5" fmla="*/ 751666 h 853266"/>
              <a:gd name="connsiteX6" fmla="*/ 622300 w 4178300"/>
              <a:gd name="connsiteY6" fmla="*/ 700866 h 853266"/>
              <a:gd name="connsiteX7" fmla="*/ 647700 w 4178300"/>
              <a:gd name="connsiteY7" fmla="*/ 624666 h 853266"/>
              <a:gd name="connsiteX8" fmla="*/ 660400 w 4178300"/>
              <a:gd name="connsiteY8" fmla="*/ 548466 h 853266"/>
              <a:gd name="connsiteX9" fmla="*/ 711200 w 4178300"/>
              <a:gd name="connsiteY9" fmla="*/ 523066 h 853266"/>
              <a:gd name="connsiteX10" fmla="*/ 787400 w 4178300"/>
              <a:gd name="connsiteY10" fmla="*/ 497666 h 853266"/>
              <a:gd name="connsiteX11" fmla="*/ 876300 w 4178300"/>
              <a:gd name="connsiteY11" fmla="*/ 459566 h 853266"/>
              <a:gd name="connsiteX12" fmla="*/ 914400 w 4178300"/>
              <a:gd name="connsiteY12" fmla="*/ 434166 h 853266"/>
              <a:gd name="connsiteX13" fmla="*/ 977900 w 4178300"/>
              <a:gd name="connsiteY13" fmla="*/ 357966 h 853266"/>
              <a:gd name="connsiteX14" fmla="*/ 1003300 w 4178300"/>
              <a:gd name="connsiteY14" fmla="*/ 307166 h 853266"/>
              <a:gd name="connsiteX15" fmla="*/ 1079500 w 4178300"/>
              <a:gd name="connsiteY15" fmla="*/ 269066 h 853266"/>
              <a:gd name="connsiteX16" fmla="*/ 1104900 w 4178300"/>
              <a:gd name="connsiteY16" fmla="*/ 230966 h 853266"/>
              <a:gd name="connsiteX17" fmla="*/ 1130300 w 4178300"/>
              <a:gd name="connsiteY17" fmla="*/ 154766 h 853266"/>
              <a:gd name="connsiteX18" fmla="*/ 1231900 w 4178300"/>
              <a:gd name="connsiteY18" fmla="*/ 91266 h 853266"/>
              <a:gd name="connsiteX19" fmla="*/ 1282700 w 4178300"/>
              <a:gd name="connsiteY19" fmla="*/ 78566 h 853266"/>
              <a:gd name="connsiteX20" fmla="*/ 1320800 w 4178300"/>
              <a:gd name="connsiteY20" fmla="*/ 53166 h 853266"/>
              <a:gd name="connsiteX21" fmla="*/ 1511300 w 4178300"/>
              <a:gd name="connsiteY21" fmla="*/ 27766 h 853266"/>
              <a:gd name="connsiteX22" fmla="*/ 1676400 w 4178300"/>
              <a:gd name="connsiteY22" fmla="*/ 15066 h 853266"/>
              <a:gd name="connsiteX23" fmla="*/ 1752600 w 4178300"/>
              <a:gd name="connsiteY23" fmla="*/ 65866 h 853266"/>
              <a:gd name="connsiteX24" fmla="*/ 1790700 w 4178300"/>
              <a:gd name="connsiteY24" fmla="*/ 91266 h 853266"/>
              <a:gd name="connsiteX25" fmla="*/ 1905000 w 4178300"/>
              <a:gd name="connsiteY25" fmla="*/ 129366 h 853266"/>
              <a:gd name="connsiteX26" fmla="*/ 1981200 w 4178300"/>
              <a:gd name="connsiteY26" fmla="*/ 167466 h 853266"/>
              <a:gd name="connsiteX27" fmla="*/ 2260600 w 4178300"/>
              <a:gd name="connsiteY27" fmla="*/ 180166 h 853266"/>
              <a:gd name="connsiteX28" fmla="*/ 2311400 w 4178300"/>
              <a:gd name="connsiteY28" fmla="*/ 218266 h 853266"/>
              <a:gd name="connsiteX29" fmla="*/ 2425700 w 4178300"/>
              <a:gd name="connsiteY29" fmla="*/ 256366 h 853266"/>
              <a:gd name="connsiteX30" fmla="*/ 2501900 w 4178300"/>
              <a:gd name="connsiteY30" fmla="*/ 281766 h 853266"/>
              <a:gd name="connsiteX31" fmla="*/ 2540000 w 4178300"/>
              <a:gd name="connsiteY31" fmla="*/ 294466 h 853266"/>
              <a:gd name="connsiteX32" fmla="*/ 2870200 w 4178300"/>
              <a:gd name="connsiteY32" fmla="*/ 281766 h 853266"/>
              <a:gd name="connsiteX33" fmla="*/ 2997200 w 4178300"/>
              <a:gd name="connsiteY33" fmla="*/ 269066 h 853266"/>
              <a:gd name="connsiteX34" fmla="*/ 3048000 w 4178300"/>
              <a:gd name="connsiteY34" fmla="*/ 230966 h 853266"/>
              <a:gd name="connsiteX35" fmla="*/ 3086100 w 4178300"/>
              <a:gd name="connsiteY35" fmla="*/ 205566 h 853266"/>
              <a:gd name="connsiteX36" fmla="*/ 3314700 w 4178300"/>
              <a:gd name="connsiteY36" fmla="*/ 218266 h 853266"/>
              <a:gd name="connsiteX37" fmla="*/ 3505200 w 4178300"/>
              <a:gd name="connsiteY37" fmla="*/ 205566 h 853266"/>
              <a:gd name="connsiteX38" fmla="*/ 3860800 w 4178300"/>
              <a:gd name="connsiteY38" fmla="*/ 192866 h 853266"/>
              <a:gd name="connsiteX39" fmla="*/ 4000500 w 4178300"/>
              <a:gd name="connsiteY39" fmla="*/ 205566 h 853266"/>
              <a:gd name="connsiteX40" fmla="*/ 4038600 w 4178300"/>
              <a:gd name="connsiteY40" fmla="*/ 218266 h 853266"/>
              <a:gd name="connsiteX41" fmla="*/ 4102100 w 4178300"/>
              <a:gd name="connsiteY41" fmla="*/ 230966 h 853266"/>
              <a:gd name="connsiteX42" fmla="*/ 4140200 w 4178300"/>
              <a:gd name="connsiteY42" fmla="*/ 243666 h 853266"/>
              <a:gd name="connsiteX43" fmla="*/ 4178300 w 4178300"/>
              <a:gd name="connsiteY43" fmla="*/ 269066 h 853266"/>
              <a:gd name="connsiteX0" fmla="*/ 0 w 4178300"/>
              <a:gd name="connsiteY0" fmla="*/ 1060726 h 1060726"/>
              <a:gd name="connsiteX1" fmla="*/ 254000 w 4178300"/>
              <a:gd name="connsiteY1" fmla="*/ 1035326 h 1060726"/>
              <a:gd name="connsiteX2" fmla="*/ 330200 w 4178300"/>
              <a:gd name="connsiteY2" fmla="*/ 1009926 h 1060726"/>
              <a:gd name="connsiteX3" fmla="*/ 381000 w 4178300"/>
              <a:gd name="connsiteY3" fmla="*/ 997226 h 1060726"/>
              <a:gd name="connsiteX4" fmla="*/ 457200 w 4178300"/>
              <a:gd name="connsiteY4" fmla="*/ 971826 h 1060726"/>
              <a:gd name="connsiteX5" fmla="*/ 609600 w 4178300"/>
              <a:gd name="connsiteY5" fmla="*/ 959126 h 1060726"/>
              <a:gd name="connsiteX6" fmla="*/ 622300 w 4178300"/>
              <a:gd name="connsiteY6" fmla="*/ 908326 h 1060726"/>
              <a:gd name="connsiteX7" fmla="*/ 647700 w 4178300"/>
              <a:gd name="connsiteY7" fmla="*/ 832126 h 1060726"/>
              <a:gd name="connsiteX8" fmla="*/ 660400 w 4178300"/>
              <a:gd name="connsiteY8" fmla="*/ 755926 h 1060726"/>
              <a:gd name="connsiteX9" fmla="*/ 711200 w 4178300"/>
              <a:gd name="connsiteY9" fmla="*/ 730526 h 1060726"/>
              <a:gd name="connsiteX10" fmla="*/ 787400 w 4178300"/>
              <a:gd name="connsiteY10" fmla="*/ 705126 h 1060726"/>
              <a:gd name="connsiteX11" fmla="*/ 876300 w 4178300"/>
              <a:gd name="connsiteY11" fmla="*/ 667026 h 1060726"/>
              <a:gd name="connsiteX12" fmla="*/ 914400 w 4178300"/>
              <a:gd name="connsiteY12" fmla="*/ 641626 h 1060726"/>
              <a:gd name="connsiteX13" fmla="*/ 977900 w 4178300"/>
              <a:gd name="connsiteY13" fmla="*/ 565426 h 1060726"/>
              <a:gd name="connsiteX14" fmla="*/ 1003300 w 4178300"/>
              <a:gd name="connsiteY14" fmla="*/ 514626 h 1060726"/>
              <a:gd name="connsiteX15" fmla="*/ 1079500 w 4178300"/>
              <a:gd name="connsiteY15" fmla="*/ 476526 h 1060726"/>
              <a:gd name="connsiteX16" fmla="*/ 1104900 w 4178300"/>
              <a:gd name="connsiteY16" fmla="*/ 438426 h 1060726"/>
              <a:gd name="connsiteX17" fmla="*/ 1130300 w 4178300"/>
              <a:gd name="connsiteY17" fmla="*/ 362226 h 1060726"/>
              <a:gd name="connsiteX18" fmla="*/ 1231900 w 4178300"/>
              <a:gd name="connsiteY18" fmla="*/ 298726 h 1060726"/>
              <a:gd name="connsiteX19" fmla="*/ 1282700 w 4178300"/>
              <a:gd name="connsiteY19" fmla="*/ 286026 h 1060726"/>
              <a:gd name="connsiteX20" fmla="*/ 1320800 w 4178300"/>
              <a:gd name="connsiteY20" fmla="*/ 260626 h 1060726"/>
              <a:gd name="connsiteX21" fmla="*/ 1511300 w 4178300"/>
              <a:gd name="connsiteY21" fmla="*/ 235226 h 1060726"/>
              <a:gd name="connsiteX22" fmla="*/ 1676400 w 4178300"/>
              <a:gd name="connsiteY22" fmla="*/ 222526 h 1060726"/>
              <a:gd name="connsiteX23" fmla="*/ 1752600 w 4178300"/>
              <a:gd name="connsiteY23" fmla="*/ 273326 h 1060726"/>
              <a:gd name="connsiteX24" fmla="*/ 2175710 w 4178300"/>
              <a:gd name="connsiteY24" fmla="*/ 71 h 1060726"/>
              <a:gd name="connsiteX25" fmla="*/ 1905000 w 4178300"/>
              <a:gd name="connsiteY25" fmla="*/ 336826 h 1060726"/>
              <a:gd name="connsiteX26" fmla="*/ 1981200 w 4178300"/>
              <a:gd name="connsiteY26" fmla="*/ 374926 h 1060726"/>
              <a:gd name="connsiteX27" fmla="*/ 2260600 w 4178300"/>
              <a:gd name="connsiteY27" fmla="*/ 387626 h 1060726"/>
              <a:gd name="connsiteX28" fmla="*/ 2311400 w 4178300"/>
              <a:gd name="connsiteY28" fmla="*/ 425726 h 1060726"/>
              <a:gd name="connsiteX29" fmla="*/ 2425700 w 4178300"/>
              <a:gd name="connsiteY29" fmla="*/ 463826 h 1060726"/>
              <a:gd name="connsiteX30" fmla="*/ 2501900 w 4178300"/>
              <a:gd name="connsiteY30" fmla="*/ 489226 h 1060726"/>
              <a:gd name="connsiteX31" fmla="*/ 2540000 w 4178300"/>
              <a:gd name="connsiteY31" fmla="*/ 501926 h 1060726"/>
              <a:gd name="connsiteX32" fmla="*/ 2870200 w 4178300"/>
              <a:gd name="connsiteY32" fmla="*/ 489226 h 1060726"/>
              <a:gd name="connsiteX33" fmla="*/ 2997200 w 4178300"/>
              <a:gd name="connsiteY33" fmla="*/ 476526 h 1060726"/>
              <a:gd name="connsiteX34" fmla="*/ 3048000 w 4178300"/>
              <a:gd name="connsiteY34" fmla="*/ 438426 h 1060726"/>
              <a:gd name="connsiteX35" fmla="*/ 3086100 w 4178300"/>
              <a:gd name="connsiteY35" fmla="*/ 413026 h 1060726"/>
              <a:gd name="connsiteX36" fmla="*/ 3314700 w 4178300"/>
              <a:gd name="connsiteY36" fmla="*/ 425726 h 1060726"/>
              <a:gd name="connsiteX37" fmla="*/ 3505200 w 4178300"/>
              <a:gd name="connsiteY37" fmla="*/ 413026 h 1060726"/>
              <a:gd name="connsiteX38" fmla="*/ 3860800 w 4178300"/>
              <a:gd name="connsiteY38" fmla="*/ 400326 h 1060726"/>
              <a:gd name="connsiteX39" fmla="*/ 4000500 w 4178300"/>
              <a:gd name="connsiteY39" fmla="*/ 413026 h 1060726"/>
              <a:gd name="connsiteX40" fmla="*/ 4038600 w 4178300"/>
              <a:gd name="connsiteY40" fmla="*/ 425726 h 1060726"/>
              <a:gd name="connsiteX41" fmla="*/ 4102100 w 4178300"/>
              <a:gd name="connsiteY41" fmla="*/ 438426 h 1060726"/>
              <a:gd name="connsiteX42" fmla="*/ 4140200 w 4178300"/>
              <a:gd name="connsiteY42" fmla="*/ 451126 h 1060726"/>
              <a:gd name="connsiteX43" fmla="*/ 4178300 w 4178300"/>
              <a:gd name="connsiteY43" fmla="*/ 476526 h 1060726"/>
              <a:gd name="connsiteX0" fmla="*/ 0 w 4178300"/>
              <a:gd name="connsiteY0" fmla="*/ 1095988 h 1095988"/>
              <a:gd name="connsiteX1" fmla="*/ 254000 w 4178300"/>
              <a:gd name="connsiteY1" fmla="*/ 1070588 h 1095988"/>
              <a:gd name="connsiteX2" fmla="*/ 330200 w 4178300"/>
              <a:gd name="connsiteY2" fmla="*/ 1045188 h 1095988"/>
              <a:gd name="connsiteX3" fmla="*/ 381000 w 4178300"/>
              <a:gd name="connsiteY3" fmla="*/ 1032488 h 1095988"/>
              <a:gd name="connsiteX4" fmla="*/ 457200 w 4178300"/>
              <a:gd name="connsiteY4" fmla="*/ 1007088 h 1095988"/>
              <a:gd name="connsiteX5" fmla="*/ 609600 w 4178300"/>
              <a:gd name="connsiteY5" fmla="*/ 994388 h 1095988"/>
              <a:gd name="connsiteX6" fmla="*/ 622300 w 4178300"/>
              <a:gd name="connsiteY6" fmla="*/ 943588 h 1095988"/>
              <a:gd name="connsiteX7" fmla="*/ 647700 w 4178300"/>
              <a:gd name="connsiteY7" fmla="*/ 867388 h 1095988"/>
              <a:gd name="connsiteX8" fmla="*/ 660400 w 4178300"/>
              <a:gd name="connsiteY8" fmla="*/ 791188 h 1095988"/>
              <a:gd name="connsiteX9" fmla="*/ 711200 w 4178300"/>
              <a:gd name="connsiteY9" fmla="*/ 765788 h 1095988"/>
              <a:gd name="connsiteX10" fmla="*/ 787400 w 4178300"/>
              <a:gd name="connsiteY10" fmla="*/ 740388 h 1095988"/>
              <a:gd name="connsiteX11" fmla="*/ 876300 w 4178300"/>
              <a:gd name="connsiteY11" fmla="*/ 702288 h 1095988"/>
              <a:gd name="connsiteX12" fmla="*/ 914400 w 4178300"/>
              <a:gd name="connsiteY12" fmla="*/ 676888 h 1095988"/>
              <a:gd name="connsiteX13" fmla="*/ 977900 w 4178300"/>
              <a:gd name="connsiteY13" fmla="*/ 600688 h 1095988"/>
              <a:gd name="connsiteX14" fmla="*/ 1003300 w 4178300"/>
              <a:gd name="connsiteY14" fmla="*/ 549888 h 1095988"/>
              <a:gd name="connsiteX15" fmla="*/ 1079500 w 4178300"/>
              <a:gd name="connsiteY15" fmla="*/ 511788 h 1095988"/>
              <a:gd name="connsiteX16" fmla="*/ 1104900 w 4178300"/>
              <a:gd name="connsiteY16" fmla="*/ 473688 h 1095988"/>
              <a:gd name="connsiteX17" fmla="*/ 1130300 w 4178300"/>
              <a:gd name="connsiteY17" fmla="*/ 397488 h 1095988"/>
              <a:gd name="connsiteX18" fmla="*/ 1231900 w 4178300"/>
              <a:gd name="connsiteY18" fmla="*/ 333988 h 1095988"/>
              <a:gd name="connsiteX19" fmla="*/ 1282700 w 4178300"/>
              <a:gd name="connsiteY19" fmla="*/ 321288 h 1095988"/>
              <a:gd name="connsiteX20" fmla="*/ 1320800 w 4178300"/>
              <a:gd name="connsiteY20" fmla="*/ 295888 h 1095988"/>
              <a:gd name="connsiteX21" fmla="*/ 1511300 w 4178300"/>
              <a:gd name="connsiteY21" fmla="*/ 270488 h 1095988"/>
              <a:gd name="connsiteX22" fmla="*/ 1676400 w 4178300"/>
              <a:gd name="connsiteY22" fmla="*/ 257788 h 1095988"/>
              <a:gd name="connsiteX23" fmla="*/ 1752600 w 4178300"/>
              <a:gd name="connsiteY23" fmla="*/ 308588 h 1095988"/>
              <a:gd name="connsiteX24" fmla="*/ 2175710 w 4178300"/>
              <a:gd name="connsiteY24" fmla="*/ 35333 h 1095988"/>
              <a:gd name="connsiteX25" fmla="*/ 2444015 w 4178300"/>
              <a:gd name="connsiteY25" fmla="*/ 44530 h 1095988"/>
              <a:gd name="connsiteX26" fmla="*/ 1981200 w 4178300"/>
              <a:gd name="connsiteY26" fmla="*/ 410188 h 1095988"/>
              <a:gd name="connsiteX27" fmla="*/ 2260600 w 4178300"/>
              <a:gd name="connsiteY27" fmla="*/ 422888 h 1095988"/>
              <a:gd name="connsiteX28" fmla="*/ 2311400 w 4178300"/>
              <a:gd name="connsiteY28" fmla="*/ 460988 h 1095988"/>
              <a:gd name="connsiteX29" fmla="*/ 2425700 w 4178300"/>
              <a:gd name="connsiteY29" fmla="*/ 499088 h 1095988"/>
              <a:gd name="connsiteX30" fmla="*/ 2501900 w 4178300"/>
              <a:gd name="connsiteY30" fmla="*/ 524488 h 1095988"/>
              <a:gd name="connsiteX31" fmla="*/ 2540000 w 4178300"/>
              <a:gd name="connsiteY31" fmla="*/ 537188 h 1095988"/>
              <a:gd name="connsiteX32" fmla="*/ 2870200 w 4178300"/>
              <a:gd name="connsiteY32" fmla="*/ 524488 h 1095988"/>
              <a:gd name="connsiteX33" fmla="*/ 2997200 w 4178300"/>
              <a:gd name="connsiteY33" fmla="*/ 511788 h 1095988"/>
              <a:gd name="connsiteX34" fmla="*/ 3048000 w 4178300"/>
              <a:gd name="connsiteY34" fmla="*/ 473688 h 1095988"/>
              <a:gd name="connsiteX35" fmla="*/ 3086100 w 4178300"/>
              <a:gd name="connsiteY35" fmla="*/ 448288 h 1095988"/>
              <a:gd name="connsiteX36" fmla="*/ 3314700 w 4178300"/>
              <a:gd name="connsiteY36" fmla="*/ 460988 h 1095988"/>
              <a:gd name="connsiteX37" fmla="*/ 3505200 w 4178300"/>
              <a:gd name="connsiteY37" fmla="*/ 448288 h 1095988"/>
              <a:gd name="connsiteX38" fmla="*/ 3860800 w 4178300"/>
              <a:gd name="connsiteY38" fmla="*/ 435588 h 1095988"/>
              <a:gd name="connsiteX39" fmla="*/ 4000500 w 4178300"/>
              <a:gd name="connsiteY39" fmla="*/ 448288 h 1095988"/>
              <a:gd name="connsiteX40" fmla="*/ 4038600 w 4178300"/>
              <a:gd name="connsiteY40" fmla="*/ 460988 h 1095988"/>
              <a:gd name="connsiteX41" fmla="*/ 4102100 w 4178300"/>
              <a:gd name="connsiteY41" fmla="*/ 473688 h 1095988"/>
              <a:gd name="connsiteX42" fmla="*/ 4140200 w 4178300"/>
              <a:gd name="connsiteY42" fmla="*/ 486388 h 1095988"/>
              <a:gd name="connsiteX43" fmla="*/ 4178300 w 4178300"/>
              <a:gd name="connsiteY43" fmla="*/ 511788 h 1095988"/>
              <a:gd name="connsiteX0" fmla="*/ 0 w 4178300"/>
              <a:gd name="connsiteY0" fmla="*/ 1079489 h 1079489"/>
              <a:gd name="connsiteX1" fmla="*/ 254000 w 4178300"/>
              <a:gd name="connsiteY1" fmla="*/ 1054089 h 1079489"/>
              <a:gd name="connsiteX2" fmla="*/ 330200 w 4178300"/>
              <a:gd name="connsiteY2" fmla="*/ 1028689 h 1079489"/>
              <a:gd name="connsiteX3" fmla="*/ 381000 w 4178300"/>
              <a:gd name="connsiteY3" fmla="*/ 1015989 h 1079489"/>
              <a:gd name="connsiteX4" fmla="*/ 457200 w 4178300"/>
              <a:gd name="connsiteY4" fmla="*/ 990589 h 1079489"/>
              <a:gd name="connsiteX5" fmla="*/ 609600 w 4178300"/>
              <a:gd name="connsiteY5" fmla="*/ 977889 h 1079489"/>
              <a:gd name="connsiteX6" fmla="*/ 622300 w 4178300"/>
              <a:gd name="connsiteY6" fmla="*/ 927089 h 1079489"/>
              <a:gd name="connsiteX7" fmla="*/ 647700 w 4178300"/>
              <a:gd name="connsiteY7" fmla="*/ 850889 h 1079489"/>
              <a:gd name="connsiteX8" fmla="*/ 660400 w 4178300"/>
              <a:gd name="connsiteY8" fmla="*/ 774689 h 1079489"/>
              <a:gd name="connsiteX9" fmla="*/ 711200 w 4178300"/>
              <a:gd name="connsiteY9" fmla="*/ 749289 h 1079489"/>
              <a:gd name="connsiteX10" fmla="*/ 787400 w 4178300"/>
              <a:gd name="connsiteY10" fmla="*/ 723889 h 1079489"/>
              <a:gd name="connsiteX11" fmla="*/ 876300 w 4178300"/>
              <a:gd name="connsiteY11" fmla="*/ 685789 h 1079489"/>
              <a:gd name="connsiteX12" fmla="*/ 914400 w 4178300"/>
              <a:gd name="connsiteY12" fmla="*/ 660389 h 1079489"/>
              <a:gd name="connsiteX13" fmla="*/ 977900 w 4178300"/>
              <a:gd name="connsiteY13" fmla="*/ 584189 h 1079489"/>
              <a:gd name="connsiteX14" fmla="*/ 1003300 w 4178300"/>
              <a:gd name="connsiteY14" fmla="*/ 533389 h 1079489"/>
              <a:gd name="connsiteX15" fmla="*/ 1079500 w 4178300"/>
              <a:gd name="connsiteY15" fmla="*/ 495289 h 1079489"/>
              <a:gd name="connsiteX16" fmla="*/ 1104900 w 4178300"/>
              <a:gd name="connsiteY16" fmla="*/ 457189 h 1079489"/>
              <a:gd name="connsiteX17" fmla="*/ 1130300 w 4178300"/>
              <a:gd name="connsiteY17" fmla="*/ 380989 h 1079489"/>
              <a:gd name="connsiteX18" fmla="*/ 1231900 w 4178300"/>
              <a:gd name="connsiteY18" fmla="*/ 317489 h 1079489"/>
              <a:gd name="connsiteX19" fmla="*/ 1282700 w 4178300"/>
              <a:gd name="connsiteY19" fmla="*/ 304789 h 1079489"/>
              <a:gd name="connsiteX20" fmla="*/ 1320800 w 4178300"/>
              <a:gd name="connsiteY20" fmla="*/ 279389 h 1079489"/>
              <a:gd name="connsiteX21" fmla="*/ 1511300 w 4178300"/>
              <a:gd name="connsiteY21" fmla="*/ 253989 h 1079489"/>
              <a:gd name="connsiteX22" fmla="*/ 1676400 w 4178300"/>
              <a:gd name="connsiteY22" fmla="*/ 241289 h 1079489"/>
              <a:gd name="connsiteX23" fmla="*/ 1752600 w 4178300"/>
              <a:gd name="connsiteY23" fmla="*/ 292089 h 1079489"/>
              <a:gd name="connsiteX24" fmla="*/ 2175710 w 4178300"/>
              <a:gd name="connsiteY24" fmla="*/ 18834 h 1079489"/>
              <a:gd name="connsiteX25" fmla="*/ 2444015 w 4178300"/>
              <a:gd name="connsiteY25" fmla="*/ 28031 h 1079489"/>
              <a:gd name="connsiteX26" fmla="*/ 2626093 w 4178300"/>
              <a:gd name="connsiteY26" fmla="*/ 27595 h 1079489"/>
              <a:gd name="connsiteX27" fmla="*/ 2260600 w 4178300"/>
              <a:gd name="connsiteY27" fmla="*/ 406389 h 1079489"/>
              <a:gd name="connsiteX28" fmla="*/ 2311400 w 4178300"/>
              <a:gd name="connsiteY28" fmla="*/ 444489 h 1079489"/>
              <a:gd name="connsiteX29" fmla="*/ 2425700 w 4178300"/>
              <a:gd name="connsiteY29" fmla="*/ 482589 h 1079489"/>
              <a:gd name="connsiteX30" fmla="*/ 2501900 w 4178300"/>
              <a:gd name="connsiteY30" fmla="*/ 507989 h 1079489"/>
              <a:gd name="connsiteX31" fmla="*/ 2540000 w 4178300"/>
              <a:gd name="connsiteY31" fmla="*/ 520689 h 1079489"/>
              <a:gd name="connsiteX32" fmla="*/ 2870200 w 4178300"/>
              <a:gd name="connsiteY32" fmla="*/ 507989 h 1079489"/>
              <a:gd name="connsiteX33" fmla="*/ 2997200 w 4178300"/>
              <a:gd name="connsiteY33" fmla="*/ 495289 h 1079489"/>
              <a:gd name="connsiteX34" fmla="*/ 3048000 w 4178300"/>
              <a:gd name="connsiteY34" fmla="*/ 457189 h 1079489"/>
              <a:gd name="connsiteX35" fmla="*/ 3086100 w 4178300"/>
              <a:gd name="connsiteY35" fmla="*/ 431789 h 1079489"/>
              <a:gd name="connsiteX36" fmla="*/ 3314700 w 4178300"/>
              <a:gd name="connsiteY36" fmla="*/ 444489 h 1079489"/>
              <a:gd name="connsiteX37" fmla="*/ 3505200 w 4178300"/>
              <a:gd name="connsiteY37" fmla="*/ 431789 h 1079489"/>
              <a:gd name="connsiteX38" fmla="*/ 3860800 w 4178300"/>
              <a:gd name="connsiteY38" fmla="*/ 419089 h 1079489"/>
              <a:gd name="connsiteX39" fmla="*/ 4000500 w 4178300"/>
              <a:gd name="connsiteY39" fmla="*/ 431789 h 1079489"/>
              <a:gd name="connsiteX40" fmla="*/ 4038600 w 4178300"/>
              <a:gd name="connsiteY40" fmla="*/ 444489 h 1079489"/>
              <a:gd name="connsiteX41" fmla="*/ 4102100 w 4178300"/>
              <a:gd name="connsiteY41" fmla="*/ 457189 h 1079489"/>
              <a:gd name="connsiteX42" fmla="*/ 4140200 w 4178300"/>
              <a:gd name="connsiteY42" fmla="*/ 469889 h 1079489"/>
              <a:gd name="connsiteX43" fmla="*/ 4178300 w 4178300"/>
              <a:gd name="connsiteY43" fmla="*/ 495289 h 1079489"/>
              <a:gd name="connsiteX0" fmla="*/ 0 w 4178300"/>
              <a:gd name="connsiteY0" fmla="*/ 1126095 h 1126095"/>
              <a:gd name="connsiteX1" fmla="*/ 254000 w 4178300"/>
              <a:gd name="connsiteY1" fmla="*/ 1100695 h 1126095"/>
              <a:gd name="connsiteX2" fmla="*/ 330200 w 4178300"/>
              <a:gd name="connsiteY2" fmla="*/ 1075295 h 1126095"/>
              <a:gd name="connsiteX3" fmla="*/ 381000 w 4178300"/>
              <a:gd name="connsiteY3" fmla="*/ 1062595 h 1126095"/>
              <a:gd name="connsiteX4" fmla="*/ 457200 w 4178300"/>
              <a:gd name="connsiteY4" fmla="*/ 1037195 h 1126095"/>
              <a:gd name="connsiteX5" fmla="*/ 609600 w 4178300"/>
              <a:gd name="connsiteY5" fmla="*/ 1024495 h 1126095"/>
              <a:gd name="connsiteX6" fmla="*/ 622300 w 4178300"/>
              <a:gd name="connsiteY6" fmla="*/ 973695 h 1126095"/>
              <a:gd name="connsiteX7" fmla="*/ 647700 w 4178300"/>
              <a:gd name="connsiteY7" fmla="*/ 897495 h 1126095"/>
              <a:gd name="connsiteX8" fmla="*/ 660400 w 4178300"/>
              <a:gd name="connsiteY8" fmla="*/ 821295 h 1126095"/>
              <a:gd name="connsiteX9" fmla="*/ 711200 w 4178300"/>
              <a:gd name="connsiteY9" fmla="*/ 795895 h 1126095"/>
              <a:gd name="connsiteX10" fmla="*/ 787400 w 4178300"/>
              <a:gd name="connsiteY10" fmla="*/ 770495 h 1126095"/>
              <a:gd name="connsiteX11" fmla="*/ 876300 w 4178300"/>
              <a:gd name="connsiteY11" fmla="*/ 732395 h 1126095"/>
              <a:gd name="connsiteX12" fmla="*/ 914400 w 4178300"/>
              <a:gd name="connsiteY12" fmla="*/ 706995 h 1126095"/>
              <a:gd name="connsiteX13" fmla="*/ 977900 w 4178300"/>
              <a:gd name="connsiteY13" fmla="*/ 630795 h 1126095"/>
              <a:gd name="connsiteX14" fmla="*/ 1003300 w 4178300"/>
              <a:gd name="connsiteY14" fmla="*/ 579995 h 1126095"/>
              <a:gd name="connsiteX15" fmla="*/ 1079500 w 4178300"/>
              <a:gd name="connsiteY15" fmla="*/ 541895 h 1126095"/>
              <a:gd name="connsiteX16" fmla="*/ 1104900 w 4178300"/>
              <a:gd name="connsiteY16" fmla="*/ 503795 h 1126095"/>
              <a:gd name="connsiteX17" fmla="*/ 1130300 w 4178300"/>
              <a:gd name="connsiteY17" fmla="*/ 427595 h 1126095"/>
              <a:gd name="connsiteX18" fmla="*/ 1231900 w 4178300"/>
              <a:gd name="connsiteY18" fmla="*/ 364095 h 1126095"/>
              <a:gd name="connsiteX19" fmla="*/ 1282700 w 4178300"/>
              <a:gd name="connsiteY19" fmla="*/ 351395 h 1126095"/>
              <a:gd name="connsiteX20" fmla="*/ 1320800 w 4178300"/>
              <a:gd name="connsiteY20" fmla="*/ 325995 h 1126095"/>
              <a:gd name="connsiteX21" fmla="*/ 1511300 w 4178300"/>
              <a:gd name="connsiteY21" fmla="*/ 300595 h 1126095"/>
              <a:gd name="connsiteX22" fmla="*/ 1676400 w 4178300"/>
              <a:gd name="connsiteY22" fmla="*/ 287895 h 1126095"/>
              <a:gd name="connsiteX23" fmla="*/ 1752600 w 4178300"/>
              <a:gd name="connsiteY23" fmla="*/ 338695 h 1126095"/>
              <a:gd name="connsiteX24" fmla="*/ 2175710 w 4178300"/>
              <a:gd name="connsiteY24" fmla="*/ 65440 h 1126095"/>
              <a:gd name="connsiteX25" fmla="*/ 2444015 w 4178300"/>
              <a:gd name="connsiteY25" fmla="*/ 74637 h 1126095"/>
              <a:gd name="connsiteX26" fmla="*/ 2626093 w 4178300"/>
              <a:gd name="connsiteY26" fmla="*/ 74201 h 1126095"/>
              <a:gd name="connsiteX27" fmla="*/ 3020996 w 4178300"/>
              <a:gd name="connsiteY27" fmla="*/ 195 h 1126095"/>
              <a:gd name="connsiteX28" fmla="*/ 2311400 w 4178300"/>
              <a:gd name="connsiteY28" fmla="*/ 491095 h 1126095"/>
              <a:gd name="connsiteX29" fmla="*/ 2425700 w 4178300"/>
              <a:gd name="connsiteY29" fmla="*/ 529195 h 1126095"/>
              <a:gd name="connsiteX30" fmla="*/ 2501900 w 4178300"/>
              <a:gd name="connsiteY30" fmla="*/ 554595 h 1126095"/>
              <a:gd name="connsiteX31" fmla="*/ 2540000 w 4178300"/>
              <a:gd name="connsiteY31" fmla="*/ 567295 h 1126095"/>
              <a:gd name="connsiteX32" fmla="*/ 2870200 w 4178300"/>
              <a:gd name="connsiteY32" fmla="*/ 554595 h 1126095"/>
              <a:gd name="connsiteX33" fmla="*/ 2997200 w 4178300"/>
              <a:gd name="connsiteY33" fmla="*/ 541895 h 1126095"/>
              <a:gd name="connsiteX34" fmla="*/ 3048000 w 4178300"/>
              <a:gd name="connsiteY34" fmla="*/ 503795 h 1126095"/>
              <a:gd name="connsiteX35" fmla="*/ 3086100 w 4178300"/>
              <a:gd name="connsiteY35" fmla="*/ 478395 h 1126095"/>
              <a:gd name="connsiteX36" fmla="*/ 3314700 w 4178300"/>
              <a:gd name="connsiteY36" fmla="*/ 491095 h 1126095"/>
              <a:gd name="connsiteX37" fmla="*/ 3505200 w 4178300"/>
              <a:gd name="connsiteY37" fmla="*/ 478395 h 1126095"/>
              <a:gd name="connsiteX38" fmla="*/ 3860800 w 4178300"/>
              <a:gd name="connsiteY38" fmla="*/ 465695 h 1126095"/>
              <a:gd name="connsiteX39" fmla="*/ 4000500 w 4178300"/>
              <a:gd name="connsiteY39" fmla="*/ 478395 h 1126095"/>
              <a:gd name="connsiteX40" fmla="*/ 4038600 w 4178300"/>
              <a:gd name="connsiteY40" fmla="*/ 491095 h 1126095"/>
              <a:gd name="connsiteX41" fmla="*/ 4102100 w 4178300"/>
              <a:gd name="connsiteY41" fmla="*/ 503795 h 1126095"/>
              <a:gd name="connsiteX42" fmla="*/ 4140200 w 4178300"/>
              <a:gd name="connsiteY42" fmla="*/ 516495 h 1126095"/>
              <a:gd name="connsiteX43" fmla="*/ 4178300 w 4178300"/>
              <a:gd name="connsiteY43" fmla="*/ 541895 h 1126095"/>
              <a:gd name="connsiteX0" fmla="*/ 0 w 4178300"/>
              <a:gd name="connsiteY0" fmla="*/ 1308114 h 1308114"/>
              <a:gd name="connsiteX1" fmla="*/ 254000 w 4178300"/>
              <a:gd name="connsiteY1" fmla="*/ 1282714 h 1308114"/>
              <a:gd name="connsiteX2" fmla="*/ 330200 w 4178300"/>
              <a:gd name="connsiteY2" fmla="*/ 1257314 h 1308114"/>
              <a:gd name="connsiteX3" fmla="*/ 381000 w 4178300"/>
              <a:gd name="connsiteY3" fmla="*/ 1244614 h 1308114"/>
              <a:gd name="connsiteX4" fmla="*/ 457200 w 4178300"/>
              <a:gd name="connsiteY4" fmla="*/ 1219214 h 1308114"/>
              <a:gd name="connsiteX5" fmla="*/ 609600 w 4178300"/>
              <a:gd name="connsiteY5" fmla="*/ 1206514 h 1308114"/>
              <a:gd name="connsiteX6" fmla="*/ 622300 w 4178300"/>
              <a:gd name="connsiteY6" fmla="*/ 1155714 h 1308114"/>
              <a:gd name="connsiteX7" fmla="*/ 647700 w 4178300"/>
              <a:gd name="connsiteY7" fmla="*/ 1079514 h 1308114"/>
              <a:gd name="connsiteX8" fmla="*/ 660400 w 4178300"/>
              <a:gd name="connsiteY8" fmla="*/ 1003314 h 1308114"/>
              <a:gd name="connsiteX9" fmla="*/ 711200 w 4178300"/>
              <a:gd name="connsiteY9" fmla="*/ 977914 h 1308114"/>
              <a:gd name="connsiteX10" fmla="*/ 787400 w 4178300"/>
              <a:gd name="connsiteY10" fmla="*/ 952514 h 1308114"/>
              <a:gd name="connsiteX11" fmla="*/ 876300 w 4178300"/>
              <a:gd name="connsiteY11" fmla="*/ 914414 h 1308114"/>
              <a:gd name="connsiteX12" fmla="*/ 914400 w 4178300"/>
              <a:gd name="connsiteY12" fmla="*/ 889014 h 1308114"/>
              <a:gd name="connsiteX13" fmla="*/ 977900 w 4178300"/>
              <a:gd name="connsiteY13" fmla="*/ 812814 h 1308114"/>
              <a:gd name="connsiteX14" fmla="*/ 1003300 w 4178300"/>
              <a:gd name="connsiteY14" fmla="*/ 762014 h 1308114"/>
              <a:gd name="connsiteX15" fmla="*/ 1079500 w 4178300"/>
              <a:gd name="connsiteY15" fmla="*/ 723914 h 1308114"/>
              <a:gd name="connsiteX16" fmla="*/ 1104900 w 4178300"/>
              <a:gd name="connsiteY16" fmla="*/ 685814 h 1308114"/>
              <a:gd name="connsiteX17" fmla="*/ 1130300 w 4178300"/>
              <a:gd name="connsiteY17" fmla="*/ 609614 h 1308114"/>
              <a:gd name="connsiteX18" fmla="*/ 1231900 w 4178300"/>
              <a:gd name="connsiteY18" fmla="*/ 546114 h 1308114"/>
              <a:gd name="connsiteX19" fmla="*/ 1282700 w 4178300"/>
              <a:gd name="connsiteY19" fmla="*/ 533414 h 1308114"/>
              <a:gd name="connsiteX20" fmla="*/ 1320800 w 4178300"/>
              <a:gd name="connsiteY20" fmla="*/ 508014 h 1308114"/>
              <a:gd name="connsiteX21" fmla="*/ 1511300 w 4178300"/>
              <a:gd name="connsiteY21" fmla="*/ 482614 h 1308114"/>
              <a:gd name="connsiteX22" fmla="*/ 1676400 w 4178300"/>
              <a:gd name="connsiteY22" fmla="*/ 469914 h 1308114"/>
              <a:gd name="connsiteX23" fmla="*/ 1752600 w 4178300"/>
              <a:gd name="connsiteY23" fmla="*/ 520714 h 1308114"/>
              <a:gd name="connsiteX24" fmla="*/ 2175710 w 4178300"/>
              <a:gd name="connsiteY24" fmla="*/ 247459 h 1308114"/>
              <a:gd name="connsiteX25" fmla="*/ 2444015 w 4178300"/>
              <a:gd name="connsiteY25" fmla="*/ 256656 h 1308114"/>
              <a:gd name="connsiteX26" fmla="*/ 2626093 w 4178300"/>
              <a:gd name="connsiteY26" fmla="*/ 256220 h 1308114"/>
              <a:gd name="connsiteX27" fmla="*/ 3020996 w 4178300"/>
              <a:gd name="connsiteY27" fmla="*/ 182214 h 1308114"/>
              <a:gd name="connsiteX28" fmla="*/ 3553059 w 4178300"/>
              <a:gd name="connsiteY28" fmla="*/ 17998 h 1308114"/>
              <a:gd name="connsiteX29" fmla="*/ 2425700 w 4178300"/>
              <a:gd name="connsiteY29" fmla="*/ 711214 h 1308114"/>
              <a:gd name="connsiteX30" fmla="*/ 2501900 w 4178300"/>
              <a:gd name="connsiteY30" fmla="*/ 736614 h 1308114"/>
              <a:gd name="connsiteX31" fmla="*/ 2540000 w 4178300"/>
              <a:gd name="connsiteY31" fmla="*/ 749314 h 1308114"/>
              <a:gd name="connsiteX32" fmla="*/ 2870200 w 4178300"/>
              <a:gd name="connsiteY32" fmla="*/ 736614 h 1308114"/>
              <a:gd name="connsiteX33" fmla="*/ 2997200 w 4178300"/>
              <a:gd name="connsiteY33" fmla="*/ 723914 h 1308114"/>
              <a:gd name="connsiteX34" fmla="*/ 3048000 w 4178300"/>
              <a:gd name="connsiteY34" fmla="*/ 685814 h 1308114"/>
              <a:gd name="connsiteX35" fmla="*/ 3086100 w 4178300"/>
              <a:gd name="connsiteY35" fmla="*/ 660414 h 1308114"/>
              <a:gd name="connsiteX36" fmla="*/ 3314700 w 4178300"/>
              <a:gd name="connsiteY36" fmla="*/ 673114 h 1308114"/>
              <a:gd name="connsiteX37" fmla="*/ 3505200 w 4178300"/>
              <a:gd name="connsiteY37" fmla="*/ 660414 h 1308114"/>
              <a:gd name="connsiteX38" fmla="*/ 3860800 w 4178300"/>
              <a:gd name="connsiteY38" fmla="*/ 647714 h 1308114"/>
              <a:gd name="connsiteX39" fmla="*/ 4000500 w 4178300"/>
              <a:gd name="connsiteY39" fmla="*/ 660414 h 1308114"/>
              <a:gd name="connsiteX40" fmla="*/ 4038600 w 4178300"/>
              <a:gd name="connsiteY40" fmla="*/ 673114 h 1308114"/>
              <a:gd name="connsiteX41" fmla="*/ 4102100 w 4178300"/>
              <a:gd name="connsiteY41" fmla="*/ 685814 h 1308114"/>
              <a:gd name="connsiteX42" fmla="*/ 4140200 w 4178300"/>
              <a:gd name="connsiteY42" fmla="*/ 698514 h 1308114"/>
              <a:gd name="connsiteX43" fmla="*/ 4178300 w 4178300"/>
              <a:gd name="connsiteY43" fmla="*/ 723914 h 1308114"/>
              <a:gd name="connsiteX0" fmla="*/ 0 w 4311401"/>
              <a:gd name="connsiteY0" fmla="*/ 1403716 h 1403716"/>
              <a:gd name="connsiteX1" fmla="*/ 254000 w 4311401"/>
              <a:gd name="connsiteY1" fmla="*/ 1378316 h 1403716"/>
              <a:gd name="connsiteX2" fmla="*/ 330200 w 4311401"/>
              <a:gd name="connsiteY2" fmla="*/ 1352916 h 1403716"/>
              <a:gd name="connsiteX3" fmla="*/ 381000 w 4311401"/>
              <a:gd name="connsiteY3" fmla="*/ 1340216 h 1403716"/>
              <a:gd name="connsiteX4" fmla="*/ 457200 w 4311401"/>
              <a:gd name="connsiteY4" fmla="*/ 1314816 h 1403716"/>
              <a:gd name="connsiteX5" fmla="*/ 609600 w 4311401"/>
              <a:gd name="connsiteY5" fmla="*/ 1302116 h 1403716"/>
              <a:gd name="connsiteX6" fmla="*/ 622300 w 4311401"/>
              <a:gd name="connsiteY6" fmla="*/ 1251316 h 1403716"/>
              <a:gd name="connsiteX7" fmla="*/ 647700 w 4311401"/>
              <a:gd name="connsiteY7" fmla="*/ 1175116 h 1403716"/>
              <a:gd name="connsiteX8" fmla="*/ 660400 w 4311401"/>
              <a:gd name="connsiteY8" fmla="*/ 1098916 h 1403716"/>
              <a:gd name="connsiteX9" fmla="*/ 711200 w 4311401"/>
              <a:gd name="connsiteY9" fmla="*/ 1073516 h 1403716"/>
              <a:gd name="connsiteX10" fmla="*/ 787400 w 4311401"/>
              <a:gd name="connsiteY10" fmla="*/ 1048116 h 1403716"/>
              <a:gd name="connsiteX11" fmla="*/ 876300 w 4311401"/>
              <a:gd name="connsiteY11" fmla="*/ 1010016 h 1403716"/>
              <a:gd name="connsiteX12" fmla="*/ 914400 w 4311401"/>
              <a:gd name="connsiteY12" fmla="*/ 984616 h 1403716"/>
              <a:gd name="connsiteX13" fmla="*/ 977900 w 4311401"/>
              <a:gd name="connsiteY13" fmla="*/ 908416 h 1403716"/>
              <a:gd name="connsiteX14" fmla="*/ 1003300 w 4311401"/>
              <a:gd name="connsiteY14" fmla="*/ 857616 h 1403716"/>
              <a:gd name="connsiteX15" fmla="*/ 1079500 w 4311401"/>
              <a:gd name="connsiteY15" fmla="*/ 819516 h 1403716"/>
              <a:gd name="connsiteX16" fmla="*/ 1104900 w 4311401"/>
              <a:gd name="connsiteY16" fmla="*/ 781416 h 1403716"/>
              <a:gd name="connsiteX17" fmla="*/ 1130300 w 4311401"/>
              <a:gd name="connsiteY17" fmla="*/ 705216 h 1403716"/>
              <a:gd name="connsiteX18" fmla="*/ 1231900 w 4311401"/>
              <a:gd name="connsiteY18" fmla="*/ 641716 h 1403716"/>
              <a:gd name="connsiteX19" fmla="*/ 1282700 w 4311401"/>
              <a:gd name="connsiteY19" fmla="*/ 629016 h 1403716"/>
              <a:gd name="connsiteX20" fmla="*/ 1320800 w 4311401"/>
              <a:gd name="connsiteY20" fmla="*/ 603616 h 1403716"/>
              <a:gd name="connsiteX21" fmla="*/ 1511300 w 4311401"/>
              <a:gd name="connsiteY21" fmla="*/ 578216 h 1403716"/>
              <a:gd name="connsiteX22" fmla="*/ 1676400 w 4311401"/>
              <a:gd name="connsiteY22" fmla="*/ 565516 h 1403716"/>
              <a:gd name="connsiteX23" fmla="*/ 1752600 w 4311401"/>
              <a:gd name="connsiteY23" fmla="*/ 616316 h 1403716"/>
              <a:gd name="connsiteX24" fmla="*/ 2175710 w 4311401"/>
              <a:gd name="connsiteY24" fmla="*/ 343061 h 1403716"/>
              <a:gd name="connsiteX25" fmla="*/ 2444015 w 4311401"/>
              <a:gd name="connsiteY25" fmla="*/ 352258 h 1403716"/>
              <a:gd name="connsiteX26" fmla="*/ 2626093 w 4311401"/>
              <a:gd name="connsiteY26" fmla="*/ 351822 h 1403716"/>
              <a:gd name="connsiteX27" fmla="*/ 3020996 w 4311401"/>
              <a:gd name="connsiteY27" fmla="*/ 277816 h 1403716"/>
              <a:gd name="connsiteX28" fmla="*/ 3553059 w 4311401"/>
              <a:gd name="connsiteY28" fmla="*/ 113600 h 1403716"/>
              <a:gd name="connsiteX29" fmla="*/ 4283376 w 4311401"/>
              <a:gd name="connsiteY29" fmla="*/ 45725 h 1403716"/>
              <a:gd name="connsiteX30" fmla="*/ 2501900 w 4311401"/>
              <a:gd name="connsiteY30" fmla="*/ 832216 h 1403716"/>
              <a:gd name="connsiteX31" fmla="*/ 2540000 w 4311401"/>
              <a:gd name="connsiteY31" fmla="*/ 844916 h 1403716"/>
              <a:gd name="connsiteX32" fmla="*/ 2870200 w 4311401"/>
              <a:gd name="connsiteY32" fmla="*/ 832216 h 1403716"/>
              <a:gd name="connsiteX33" fmla="*/ 2997200 w 4311401"/>
              <a:gd name="connsiteY33" fmla="*/ 819516 h 1403716"/>
              <a:gd name="connsiteX34" fmla="*/ 3048000 w 4311401"/>
              <a:gd name="connsiteY34" fmla="*/ 781416 h 1403716"/>
              <a:gd name="connsiteX35" fmla="*/ 3086100 w 4311401"/>
              <a:gd name="connsiteY35" fmla="*/ 756016 h 1403716"/>
              <a:gd name="connsiteX36" fmla="*/ 3314700 w 4311401"/>
              <a:gd name="connsiteY36" fmla="*/ 768716 h 1403716"/>
              <a:gd name="connsiteX37" fmla="*/ 3505200 w 4311401"/>
              <a:gd name="connsiteY37" fmla="*/ 756016 h 1403716"/>
              <a:gd name="connsiteX38" fmla="*/ 3860800 w 4311401"/>
              <a:gd name="connsiteY38" fmla="*/ 743316 h 1403716"/>
              <a:gd name="connsiteX39" fmla="*/ 4000500 w 4311401"/>
              <a:gd name="connsiteY39" fmla="*/ 756016 h 1403716"/>
              <a:gd name="connsiteX40" fmla="*/ 4038600 w 4311401"/>
              <a:gd name="connsiteY40" fmla="*/ 768716 h 1403716"/>
              <a:gd name="connsiteX41" fmla="*/ 4102100 w 4311401"/>
              <a:gd name="connsiteY41" fmla="*/ 781416 h 1403716"/>
              <a:gd name="connsiteX42" fmla="*/ 4140200 w 4311401"/>
              <a:gd name="connsiteY42" fmla="*/ 794116 h 1403716"/>
              <a:gd name="connsiteX43" fmla="*/ 4178300 w 4311401"/>
              <a:gd name="connsiteY43" fmla="*/ 819516 h 1403716"/>
              <a:gd name="connsiteX0" fmla="*/ 0 w 4590582"/>
              <a:gd name="connsiteY0" fmla="*/ 1358013 h 1358013"/>
              <a:gd name="connsiteX1" fmla="*/ 254000 w 4590582"/>
              <a:gd name="connsiteY1" fmla="*/ 1332613 h 1358013"/>
              <a:gd name="connsiteX2" fmla="*/ 330200 w 4590582"/>
              <a:gd name="connsiteY2" fmla="*/ 1307213 h 1358013"/>
              <a:gd name="connsiteX3" fmla="*/ 381000 w 4590582"/>
              <a:gd name="connsiteY3" fmla="*/ 1294513 h 1358013"/>
              <a:gd name="connsiteX4" fmla="*/ 457200 w 4590582"/>
              <a:gd name="connsiteY4" fmla="*/ 1269113 h 1358013"/>
              <a:gd name="connsiteX5" fmla="*/ 609600 w 4590582"/>
              <a:gd name="connsiteY5" fmla="*/ 1256413 h 1358013"/>
              <a:gd name="connsiteX6" fmla="*/ 622300 w 4590582"/>
              <a:gd name="connsiteY6" fmla="*/ 1205613 h 1358013"/>
              <a:gd name="connsiteX7" fmla="*/ 647700 w 4590582"/>
              <a:gd name="connsiteY7" fmla="*/ 1129413 h 1358013"/>
              <a:gd name="connsiteX8" fmla="*/ 660400 w 4590582"/>
              <a:gd name="connsiteY8" fmla="*/ 1053213 h 1358013"/>
              <a:gd name="connsiteX9" fmla="*/ 711200 w 4590582"/>
              <a:gd name="connsiteY9" fmla="*/ 1027813 h 1358013"/>
              <a:gd name="connsiteX10" fmla="*/ 787400 w 4590582"/>
              <a:gd name="connsiteY10" fmla="*/ 1002413 h 1358013"/>
              <a:gd name="connsiteX11" fmla="*/ 876300 w 4590582"/>
              <a:gd name="connsiteY11" fmla="*/ 964313 h 1358013"/>
              <a:gd name="connsiteX12" fmla="*/ 914400 w 4590582"/>
              <a:gd name="connsiteY12" fmla="*/ 938913 h 1358013"/>
              <a:gd name="connsiteX13" fmla="*/ 977900 w 4590582"/>
              <a:gd name="connsiteY13" fmla="*/ 862713 h 1358013"/>
              <a:gd name="connsiteX14" fmla="*/ 1003300 w 4590582"/>
              <a:gd name="connsiteY14" fmla="*/ 811913 h 1358013"/>
              <a:gd name="connsiteX15" fmla="*/ 1079500 w 4590582"/>
              <a:gd name="connsiteY15" fmla="*/ 773813 h 1358013"/>
              <a:gd name="connsiteX16" fmla="*/ 1104900 w 4590582"/>
              <a:gd name="connsiteY16" fmla="*/ 735713 h 1358013"/>
              <a:gd name="connsiteX17" fmla="*/ 1130300 w 4590582"/>
              <a:gd name="connsiteY17" fmla="*/ 659513 h 1358013"/>
              <a:gd name="connsiteX18" fmla="*/ 1231900 w 4590582"/>
              <a:gd name="connsiteY18" fmla="*/ 596013 h 1358013"/>
              <a:gd name="connsiteX19" fmla="*/ 1282700 w 4590582"/>
              <a:gd name="connsiteY19" fmla="*/ 583313 h 1358013"/>
              <a:gd name="connsiteX20" fmla="*/ 1320800 w 4590582"/>
              <a:gd name="connsiteY20" fmla="*/ 557913 h 1358013"/>
              <a:gd name="connsiteX21" fmla="*/ 1511300 w 4590582"/>
              <a:gd name="connsiteY21" fmla="*/ 532513 h 1358013"/>
              <a:gd name="connsiteX22" fmla="*/ 1676400 w 4590582"/>
              <a:gd name="connsiteY22" fmla="*/ 519813 h 1358013"/>
              <a:gd name="connsiteX23" fmla="*/ 1752600 w 4590582"/>
              <a:gd name="connsiteY23" fmla="*/ 570613 h 1358013"/>
              <a:gd name="connsiteX24" fmla="*/ 2175710 w 4590582"/>
              <a:gd name="connsiteY24" fmla="*/ 297358 h 1358013"/>
              <a:gd name="connsiteX25" fmla="*/ 2444015 w 4590582"/>
              <a:gd name="connsiteY25" fmla="*/ 306555 h 1358013"/>
              <a:gd name="connsiteX26" fmla="*/ 2626093 w 4590582"/>
              <a:gd name="connsiteY26" fmla="*/ 306119 h 1358013"/>
              <a:gd name="connsiteX27" fmla="*/ 3020996 w 4590582"/>
              <a:gd name="connsiteY27" fmla="*/ 232113 h 1358013"/>
              <a:gd name="connsiteX28" fmla="*/ 3553059 w 4590582"/>
              <a:gd name="connsiteY28" fmla="*/ 67897 h 1358013"/>
              <a:gd name="connsiteX29" fmla="*/ 4283376 w 4590582"/>
              <a:gd name="connsiteY29" fmla="*/ 22 h 1358013"/>
              <a:gd name="connsiteX30" fmla="*/ 4590582 w 4590582"/>
              <a:gd name="connsiteY30" fmla="*/ 73593 h 1358013"/>
              <a:gd name="connsiteX31" fmla="*/ 2540000 w 4590582"/>
              <a:gd name="connsiteY31" fmla="*/ 799213 h 1358013"/>
              <a:gd name="connsiteX32" fmla="*/ 2870200 w 4590582"/>
              <a:gd name="connsiteY32" fmla="*/ 786513 h 1358013"/>
              <a:gd name="connsiteX33" fmla="*/ 2997200 w 4590582"/>
              <a:gd name="connsiteY33" fmla="*/ 773813 h 1358013"/>
              <a:gd name="connsiteX34" fmla="*/ 3048000 w 4590582"/>
              <a:gd name="connsiteY34" fmla="*/ 735713 h 1358013"/>
              <a:gd name="connsiteX35" fmla="*/ 3086100 w 4590582"/>
              <a:gd name="connsiteY35" fmla="*/ 710313 h 1358013"/>
              <a:gd name="connsiteX36" fmla="*/ 3314700 w 4590582"/>
              <a:gd name="connsiteY36" fmla="*/ 723013 h 1358013"/>
              <a:gd name="connsiteX37" fmla="*/ 3505200 w 4590582"/>
              <a:gd name="connsiteY37" fmla="*/ 710313 h 1358013"/>
              <a:gd name="connsiteX38" fmla="*/ 3860800 w 4590582"/>
              <a:gd name="connsiteY38" fmla="*/ 697613 h 1358013"/>
              <a:gd name="connsiteX39" fmla="*/ 4000500 w 4590582"/>
              <a:gd name="connsiteY39" fmla="*/ 710313 h 1358013"/>
              <a:gd name="connsiteX40" fmla="*/ 4038600 w 4590582"/>
              <a:gd name="connsiteY40" fmla="*/ 723013 h 1358013"/>
              <a:gd name="connsiteX41" fmla="*/ 4102100 w 4590582"/>
              <a:gd name="connsiteY41" fmla="*/ 735713 h 1358013"/>
              <a:gd name="connsiteX42" fmla="*/ 4140200 w 4590582"/>
              <a:gd name="connsiteY42" fmla="*/ 748413 h 1358013"/>
              <a:gd name="connsiteX43" fmla="*/ 4178300 w 4590582"/>
              <a:gd name="connsiteY43" fmla="*/ 773813 h 1358013"/>
              <a:gd name="connsiteX0" fmla="*/ 0 w 4676808"/>
              <a:gd name="connsiteY0" fmla="*/ 1358013 h 1358013"/>
              <a:gd name="connsiteX1" fmla="*/ 254000 w 4676808"/>
              <a:gd name="connsiteY1" fmla="*/ 1332613 h 1358013"/>
              <a:gd name="connsiteX2" fmla="*/ 330200 w 4676808"/>
              <a:gd name="connsiteY2" fmla="*/ 1307213 h 1358013"/>
              <a:gd name="connsiteX3" fmla="*/ 381000 w 4676808"/>
              <a:gd name="connsiteY3" fmla="*/ 1294513 h 1358013"/>
              <a:gd name="connsiteX4" fmla="*/ 457200 w 4676808"/>
              <a:gd name="connsiteY4" fmla="*/ 1269113 h 1358013"/>
              <a:gd name="connsiteX5" fmla="*/ 609600 w 4676808"/>
              <a:gd name="connsiteY5" fmla="*/ 1256413 h 1358013"/>
              <a:gd name="connsiteX6" fmla="*/ 622300 w 4676808"/>
              <a:gd name="connsiteY6" fmla="*/ 1205613 h 1358013"/>
              <a:gd name="connsiteX7" fmla="*/ 647700 w 4676808"/>
              <a:gd name="connsiteY7" fmla="*/ 1129413 h 1358013"/>
              <a:gd name="connsiteX8" fmla="*/ 660400 w 4676808"/>
              <a:gd name="connsiteY8" fmla="*/ 1053213 h 1358013"/>
              <a:gd name="connsiteX9" fmla="*/ 711200 w 4676808"/>
              <a:gd name="connsiteY9" fmla="*/ 1027813 h 1358013"/>
              <a:gd name="connsiteX10" fmla="*/ 787400 w 4676808"/>
              <a:gd name="connsiteY10" fmla="*/ 1002413 h 1358013"/>
              <a:gd name="connsiteX11" fmla="*/ 876300 w 4676808"/>
              <a:gd name="connsiteY11" fmla="*/ 964313 h 1358013"/>
              <a:gd name="connsiteX12" fmla="*/ 914400 w 4676808"/>
              <a:gd name="connsiteY12" fmla="*/ 938913 h 1358013"/>
              <a:gd name="connsiteX13" fmla="*/ 977900 w 4676808"/>
              <a:gd name="connsiteY13" fmla="*/ 862713 h 1358013"/>
              <a:gd name="connsiteX14" fmla="*/ 1003300 w 4676808"/>
              <a:gd name="connsiteY14" fmla="*/ 811913 h 1358013"/>
              <a:gd name="connsiteX15" fmla="*/ 1079500 w 4676808"/>
              <a:gd name="connsiteY15" fmla="*/ 773813 h 1358013"/>
              <a:gd name="connsiteX16" fmla="*/ 1104900 w 4676808"/>
              <a:gd name="connsiteY16" fmla="*/ 735713 h 1358013"/>
              <a:gd name="connsiteX17" fmla="*/ 1130300 w 4676808"/>
              <a:gd name="connsiteY17" fmla="*/ 659513 h 1358013"/>
              <a:gd name="connsiteX18" fmla="*/ 1231900 w 4676808"/>
              <a:gd name="connsiteY18" fmla="*/ 596013 h 1358013"/>
              <a:gd name="connsiteX19" fmla="*/ 1282700 w 4676808"/>
              <a:gd name="connsiteY19" fmla="*/ 583313 h 1358013"/>
              <a:gd name="connsiteX20" fmla="*/ 1320800 w 4676808"/>
              <a:gd name="connsiteY20" fmla="*/ 557913 h 1358013"/>
              <a:gd name="connsiteX21" fmla="*/ 1511300 w 4676808"/>
              <a:gd name="connsiteY21" fmla="*/ 532513 h 1358013"/>
              <a:gd name="connsiteX22" fmla="*/ 1676400 w 4676808"/>
              <a:gd name="connsiteY22" fmla="*/ 519813 h 1358013"/>
              <a:gd name="connsiteX23" fmla="*/ 1752600 w 4676808"/>
              <a:gd name="connsiteY23" fmla="*/ 570613 h 1358013"/>
              <a:gd name="connsiteX24" fmla="*/ 2175710 w 4676808"/>
              <a:gd name="connsiteY24" fmla="*/ 297358 h 1358013"/>
              <a:gd name="connsiteX25" fmla="*/ 2444015 w 4676808"/>
              <a:gd name="connsiteY25" fmla="*/ 306555 h 1358013"/>
              <a:gd name="connsiteX26" fmla="*/ 2626093 w 4676808"/>
              <a:gd name="connsiteY26" fmla="*/ 306119 h 1358013"/>
              <a:gd name="connsiteX27" fmla="*/ 3020996 w 4676808"/>
              <a:gd name="connsiteY27" fmla="*/ 232113 h 1358013"/>
              <a:gd name="connsiteX28" fmla="*/ 3553059 w 4676808"/>
              <a:gd name="connsiteY28" fmla="*/ 67897 h 1358013"/>
              <a:gd name="connsiteX29" fmla="*/ 4283376 w 4676808"/>
              <a:gd name="connsiteY29" fmla="*/ 22 h 1358013"/>
              <a:gd name="connsiteX30" fmla="*/ 4590582 w 4676808"/>
              <a:gd name="connsiteY30" fmla="*/ 73593 h 1358013"/>
              <a:gd name="connsiteX31" fmla="*/ 4676808 w 4676808"/>
              <a:gd name="connsiteY31" fmla="*/ 153731 h 1358013"/>
              <a:gd name="connsiteX32" fmla="*/ 2870200 w 4676808"/>
              <a:gd name="connsiteY32" fmla="*/ 786513 h 1358013"/>
              <a:gd name="connsiteX33" fmla="*/ 2997200 w 4676808"/>
              <a:gd name="connsiteY33" fmla="*/ 773813 h 1358013"/>
              <a:gd name="connsiteX34" fmla="*/ 3048000 w 4676808"/>
              <a:gd name="connsiteY34" fmla="*/ 735713 h 1358013"/>
              <a:gd name="connsiteX35" fmla="*/ 3086100 w 4676808"/>
              <a:gd name="connsiteY35" fmla="*/ 710313 h 1358013"/>
              <a:gd name="connsiteX36" fmla="*/ 3314700 w 4676808"/>
              <a:gd name="connsiteY36" fmla="*/ 723013 h 1358013"/>
              <a:gd name="connsiteX37" fmla="*/ 3505200 w 4676808"/>
              <a:gd name="connsiteY37" fmla="*/ 710313 h 1358013"/>
              <a:gd name="connsiteX38" fmla="*/ 3860800 w 4676808"/>
              <a:gd name="connsiteY38" fmla="*/ 697613 h 1358013"/>
              <a:gd name="connsiteX39" fmla="*/ 4000500 w 4676808"/>
              <a:gd name="connsiteY39" fmla="*/ 710313 h 1358013"/>
              <a:gd name="connsiteX40" fmla="*/ 4038600 w 4676808"/>
              <a:gd name="connsiteY40" fmla="*/ 723013 h 1358013"/>
              <a:gd name="connsiteX41" fmla="*/ 4102100 w 4676808"/>
              <a:gd name="connsiteY41" fmla="*/ 735713 h 1358013"/>
              <a:gd name="connsiteX42" fmla="*/ 4140200 w 4676808"/>
              <a:gd name="connsiteY42" fmla="*/ 748413 h 1358013"/>
              <a:gd name="connsiteX43" fmla="*/ 4178300 w 4676808"/>
              <a:gd name="connsiteY43" fmla="*/ 773813 h 1358013"/>
              <a:gd name="connsiteX0" fmla="*/ 0 w 5171353"/>
              <a:gd name="connsiteY0" fmla="*/ 1358013 h 1358013"/>
              <a:gd name="connsiteX1" fmla="*/ 254000 w 5171353"/>
              <a:gd name="connsiteY1" fmla="*/ 1332613 h 1358013"/>
              <a:gd name="connsiteX2" fmla="*/ 330200 w 5171353"/>
              <a:gd name="connsiteY2" fmla="*/ 1307213 h 1358013"/>
              <a:gd name="connsiteX3" fmla="*/ 381000 w 5171353"/>
              <a:gd name="connsiteY3" fmla="*/ 1294513 h 1358013"/>
              <a:gd name="connsiteX4" fmla="*/ 457200 w 5171353"/>
              <a:gd name="connsiteY4" fmla="*/ 1269113 h 1358013"/>
              <a:gd name="connsiteX5" fmla="*/ 609600 w 5171353"/>
              <a:gd name="connsiteY5" fmla="*/ 1256413 h 1358013"/>
              <a:gd name="connsiteX6" fmla="*/ 622300 w 5171353"/>
              <a:gd name="connsiteY6" fmla="*/ 1205613 h 1358013"/>
              <a:gd name="connsiteX7" fmla="*/ 647700 w 5171353"/>
              <a:gd name="connsiteY7" fmla="*/ 1129413 h 1358013"/>
              <a:gd name="connsiteX8" fmla="*/ 660400 w 5171353"/>
              <a:gd name="connsiteY8" fmla="*/ 1053213 h 1358013"/>
              <a:gd name="connsiteX9" fmla="*/ 711200 w 5171353"/>
              <a:gd name="connsiteY9" fmla="*/ 1027813 h 1358013"/>
              <a:gd name="connsiteX10" fmla="*/ 787400 w 5171353"/>
              <a:gd name="connsiteY10" fmla="*/ 1002413 h 1358013"/>
              <a:gd name="connsiteX11" fmla="*/ 876300 w 5171353"/>
              <a:gd name="connsiteY11" fmla="*/ 964313 h 1358013"/>
              <a:gd name="connsiteX12" fmla="*/ 914400 w 5171353"/>
              <a:gd name="connsiteY12" fmla="*/ 938913 h 1358013"/>
              <a:gd name="connsiteX13" fmla="*/ 977900 w 5171353"/>
              <a:gd name="connsiteY13" fmla="*/ 862713 h 1358013"/>
              <a:gd name="connsiteX14" fmla="*/ 1003300 w 5171353"/>
              <a:gd name="connsiteY14" fmla="*/ 811913 h 1358013"/>
              <a:gd name="connsiteX15" fmla="*/ 1079500 w 5171353"/>
              <a:gd name="connsiteY15" fmla="*/ 773813 h 1358013"/>
              <a:gd name="connsiteX16" fmla="*/ 1104900 w 5171353"/>
              <a:gd name="connsiteY16" fmla="*/ 735713 h 1358013"/>
              <a:gd name="connsiteX17" fmla="*/ 1130300 w 5171353"/>
              <a:gd name="connsiteY17" fmla="*/ 659513 h 1358013"/>
              <a:gd name="connsiteX18" fmla="*/ 1231900 w 5171353"/>
              <a:gd name="connsiteY18" fmla="*/ 596013 h 1358013"/>
              <a:gd name="connsiteX19" fmla="*/ 1282700 w 5171353"/>
              <a:gd name="connsiteY19" fmla="*/ 583313 h 1358013"/>
              <a:gd name="connsiteX20" fmla="*/ 1320800 w 5171353"/>
              <a:gd name="connsiteY20" fmla="*/ 557913 h 1358013"/>
              <a:gd name="connsiteX21" fmla="*/ 1511300 w 5171353"/>
              <a:gd name="connsiteY21" fmla="*/ 532513 h 1358013"/>
              <a:gd name="connsiteX22" fmla="*/ 1676400 w 5171353"/>
              <a:gd name="connsiteY22" fmla="*/ 519813 h 1358013"/>
              <a:gd name="connsiteX23" fmla="*/ 1752600 w 5171353"/>
              <a:gd name="connsiteY23" fmla="*/ 570613 h 1358013"/>
              <a:gd name="connsiteX24" fmla="*/ 2175710 w 5171353"/>
              <a:gd name="connsiteY24" fmla="*/ 297358 h 1358013"/>
              <a:gd name="connsiteX25" fmla="*/ 2444015 w 5171353"/>
              <a:gd name="connsiteY25" fmla="*/ 306555 h 1358013"/>
              <a:gd name="connsiteX26" fmla="*/ 2626093 w 5171353"/>
              <a:gd name="connsiteY26" fmla="*/ 306119 h 1358013"/>
              <a:gd name="connsiteX27" fmla="*/ 3020996 w 5171353"/>
              <a:gd name="connsiteY27" fmla="*/ 232113 h 1358013"/>
              <a:gd name="connsiteX28" fmla="*/ 3553059 w 5171353"/>
              <a:gd name="connsiteY28" fmla="*/ 67897 h 1358013"/>
              <a:gd name="connsiteX29" fmla="*/ 4283376 w 5171353"/>
              <a:gd name="connsiteY29" fmla="*/ 22 h 1358013"/>
              <a:gd name="connsiteX30" fmla="*/ 4590582 w 5171353"/>
              <a:gd name="connsiteY30" fmla="*/ 73593 h 1358013"/>
              <a:gd name="connsiteX31" fmla="*/ 4676808 w 5171353"/>
              <a:gd name="connsiteY31" fmla="*/ 153731 h 1358013"/>
              <a:gd name="connsiteX32" fmla="*/ 5170638 w 5171353"/>
              <a:gd name="connsiteY32" fmla="*/ 208469 h 1358013"/>
              <a:gd name="connsiteX33" fmla="*/ 2997200 w 5171353"/>
              <a:gd name="connsiteY33" fmla="*/ 773813 h 1358013"/>
              <a:gd name="connsiteX34" fmla="*/ 3048000 w 5171353"/>
              <a:gd name="connsiteY34" fmla="*/ 735713 h 1358013"/>
              <a:gd name="connsiteX35" fmla="*/ 3086100 w 5171353"/>
              <a:gd name="connsiteY35" fmla="*/ 710313 h 1358013"/>
              <a:gd name="connsiteX36" fmla="*/ 3314700 w 5171353"/>
              <a:gd name="connsiteY36" fmla="*/ 723013 h 1358013"/>
              <a:gd name="connsiteX37" fmla="*/ 3505200 w 5171353"/>
              <a:gd name="connsiteY37" fmla="*/ 710313 h 1358013"/>
              <a:gd name="connsiteX38" fmla="*/ 3860800 w 5171353"/>
              <a:gd name="connsiteY38" fmla="*/ 697613 h 1358013"/>
              <a:gd name="connsiteX39" fmla="*/ 4000500 w 5171353"/>
              <a:gd name="connsiteY39" fmla="*/ 710313 h 1358013"/>
              <a:gd name="connsiteX40" fmla="*/ 4038600 w 5171353"/>
              <a:gd name="connsiteY40" fmla="*/ 723013 h 1358013"/>
              <a:gd name="connsiteX41" fmla="*/ 4102100 w 5171353"/>
              <a:gd name="connsiteY41" fmla="*/ 735713 h 1358013"/>
              <a:gd name="connsiteX42" fmla="*/ 4140200 w 5171353"/>
              <a:gd name="connsiteY42" fmla="*/ 748413 h 1358013"/>
              <a:gd name="connsiteX43" fmla="*/ 4178300 w 5171353"/>
              <a:gd name="connsiteY43" fmla="*/ 773813 h 1358013"/>
              <a:gd name="connsiteX0" fmla="*/ 0 w 5886654"/>
              <a:gd name="connsiteY0" fmla="*/ 1358013 h 1358013"/>
              <a:gd name="connsiteX1" fmla="*/ 254000 w 5886654"/>
              <a:gd name="connsiteY1" fmla="*/ 1332613 h 1358013"/>
              <a:gd name="connsiteX2" fmla="*/ 330200 w 5886654"/>
              <a:gd name="connsiteY2" fmla="*/ 1307213 h 1358013"/>
              <a:gd name="connsiteX3" fmla="*/ 381000 w 5886654"/>
              <a:gd name="connsiteY3" fmla="*/ 1294513 h 1358013"/>
              <a:gd name="connsiteX4" fmla="*/ 457200 w 5886654"/>
              <a:gd name="connsiteY4" fmla="*/ 1269113 h 1358013"/>
              <a:gd name="connsiteX5" fmla="*/ 609600 w 5886654"/>
              <a:gd name="connsiteY5" fmla="*/ 1256413 h 1358013"/>
              <a:gd name="connsiteX6" fmla="*/ 622300 w 5886654"/>
              <a:gd name="connsiteY6" fmla="*/ 1205613 h 1358013"/>
              <a:gd name="connsiteX7" fmla="*/ 647700 w 5886654"/>
              <a:gd name="connsiteY7" fmla="*/ 1129413 h 1358013"/>
              <a:gd name="connsiteX8" fmla="*/ 660400 w 5886654"/>
              <a:gd name="connsiteY8" fmla="*/ 1053213 h 1358013"/>
              <a:gd name="connsiteX9" fmla="*/ 711200 w 5886654"/>
              <a:gd name="connsiteY9" fmla="*/ 1027813 h 1358013"/>
              <a:gd name="connsiteX10" fmla="*/ 787400 w 5886654"/>
              <a:gd name="connsiteY10" fmla="*/ 1002413 h 1358013"/>
              <a:gd name="connsiteX11" fmla="*/ 876300 w 5886654"/>
              <a:gd name="connsiteY11" fmla="*/ 964313 h 1358013"/>
              <a:gd name="connsiteX12" fmla="*/ 914400 w 5886654"/>
              <a:gd name="connsiteY12" fmla="*/ 938913 h 1358013"/>
              <a:gd name="connsiteX13" fmla="*/ 977900 w 5886654"/>
              <a:gd name="connsiteY13" fmla="*/ 862713 h 1358013"/>
              <a:gd name="connsiteX14" fmla="*/ 1003300 w 5886654"/>
              <a:gd name="connsiteY14" fmla="*/ 811913 h 1358013"/>
              <a:gd name="connsiteX15" fmla="*/ 1079500 w 5886654"/>
              <a:gd name="connsiteY15" fmla="*/ 773813 h 1358013"/>
              <a:gd name="connsiteX16" fmla="*/ 1104900 w 5886654"/>
              <a:gd name="connsiteY16" fmla="*/ 735713 h 1358013"/>
              <a:gd name="connsiteX17" fmla="*/ 1130300 w 5886654"/>
              <a:gd name="connsiteY17" fmla="*/ 659513 h 1358013"/>
              <a:gd name="connsiteX18" fmla="*/ 1231900 w 5886654"/>
              <a:gd name="connsiteY18" fmla="*/ 596013 h 1358013"/>
              <a:gd name="connsiteX19" fmla="*/ 1282700 w 5886654"/>
              <a:gd name="connsiteY19" fmla="*/ 583313 h 1358013"/>
              <a:gd name="connsiteX20" fmla="*/ 1320800 w 5886654"/>
              <a:gd name="connsiteY20" fmla="*/ 557913 h 1358013"/>
              <a:gd name="connsiteX21" fmla="*/ 1511300 w 5886654"/>
              <a:gd name="connsiteY21" fmla="*/ 532513 h 1358013"/>
              <a:gd name="connsiteX22" fmla="*/ 1676400 w 5886654"/>
              <a:gd name="connsiteY22" fmla="*/ 519813 h 1358013"/>
              <a:gd name="connsiteX23" fmla="*/ 1752600 w 5886654"/>
              <a:gd name="connsiteY23" fmla="*/ 570613 h 1358013"/>
              <a:gd name="connsiteX24" fmla="*/ 2175710 w 5886654"/>
              <a:gd name="connsiteY24" fmla="*/ 297358 h 1358013"/>
              <a:gd name="connsiteX25" fmla="*/ 2444015 w 5886654"/>
              <a:gd name="connsiteY25" fmla="*/ 306555 h 1358013"/>
              <a:gd name="connsiteX26" fmla="*/ 2626093 w 5886654"/>
              <a:gd name="connsiteY26" fmla="*/ 306119 h 1358013"/>
              <a:gd name="connsiteX27" fmla="*/ 3020996 w 5886654"/>
              <a:gd name="connsiteY27" fmla="*/ 232113 h 1358013"/>
              <a:gd name="connsiteX28" fmla="*/ 3553059 w 5886654"/>
              <a:gd name="connsiteY28" fmla="*/ 67897 h 1358013"/>
              <a:gd name="connsiteX29" fmla="*/ 4283376 w 5886654"/>
              <a:gd name="connsiteY29" fmla="*/ 22 h 1358013"/>
              <a:gd name="connsiteX30" fmla="*/ 4590582 w 5886654"/>
              <a:gd name="connsiteY30" fmla="*/ 73593 h 1358013"/>
              <a:gd name="connsiteX31" fmla="*/ 4676808 w 5886654"/>
              <a:gd name="connsiteY31" fmla="*/ 153731 h 1358013"/>
              <a:gd name="connsiteX32" fmla="*/ 5170638 w 5886654"/>
              <a:gd name="connsiteY32" fmla="*/ 208469 h 1358013"/>
              <a:gd name="connsiteX33" fmla="*/ 5807776 w 5886654"/>
              <a:gd name="connsiteY33" fmla="*/ 378817 h 1358013"/>
              <a:gd name="connsiteX34" fmla="*/ 3048000 w 5886654"/>
              <a:gd name="connsiteY34" fmla="*/ 735713 h 1358013"/>
              <a:gd name="connsiteX35" fmla="*/ 3086100 w 5886654"/>
              <a:gd name="connsiteY35" fmla="*/ 710313 h 1358013"/>
              <a:gd name="connsiteX36" fmla="*/ 3314700 w 5886654"/>
              <a:gd name="connsiteY36" fmla="*/ 723013 h 1358013"/>
              <a:gd name="connsiteX37" fmla="*/ 3505200 w 5886654"/>
              <a:gd name="connsiteY37" fmla="*/ 710313 h 1358013"/>
              <a:gd name="connsiteX38" fmla="*/ 3860800 w 5886654"/>
              <a:gd name="connsiteY38" fmla="*/ 697613 h 1358013"/>
              <a:gd name="connsiteX39" fmla="*/ 4000500 w 5886654"/>
              <a:gd name="connsiteY39" fmla="*/ 710313 h 1358013"/>
              <a:gd name="connsiteX40" fmla="*/ 4038600 w 5886654"/>
              <a:gd name="connsiteY40" fmla="*/ 723013 h 1358013"/>
              <a:gd name="connsiteX41" fmla="*/ 4102100 w 5886654"/>
              <a:gd name="connsiteY41" fmla="*/ 735713 h 1358013"/>
              <a:gd name="connsiteX42" fmla="*/ 4140200 w 5886654"/>
              <a:gd name="connsiteY42" fmla="*/ 748413 h 1358013"/>
              <a:gd name="connsiteX43" fmla="*/ 4178300 w 5886654"/>
              <a:gd name="connsiteY43" fmla="*/ 773813 h 1358013"/>
              <a:gd name="connsiteX0" fmla="*/ 0 w 6655754"/>
              <a:gd name="connsiteY0" fmla="*/ 1358013 h 1358013"/>
              <a:gd name="connsiteX1" fmla="*/ 254000 w 6655754"/>
              <a:gd name="connsiteY1" fmla="*/ 1332613 h 1358013"/>
              <a:gd name="connsiteX2" fmla="*/ 330200 w 6655754"/>
              <a:gd name="connsiteY2" fmla="*/ 1307213 h 1358013"/>
              <a:gd name="connsiteX3" fmla="*/ 381000 w 6655754"/>
              <a:gd name="connsiteY3" fmla="*/ 1294513 h 1358013"/>
              <a:gd name="connsiteX4" fmla="*/ 457200 w 6655754"/>
              <a:gd name="connsiteY4" fmla="*/ 1269113 h 1358013"/>
              <a:gd name="connsiteX5" fmla="*/ 609600 w 6655754"/>
              <a:gd name="connsiteY5" fmla="*/ 1256413 h 1358013"/>
              <a:gd name="connsiteX6" fmla="*/ 622300 w 6655754"/>
              <a:gd name="connsiteY6" fmla="*/ 1205613 h 1358013"/>
              <a:gd name="connsiteX7" fmla="*/ 647700 w 6655754"/>
              <a:gd name="connsiteY7" fmla="*/ 1129413 h 1358013"/>
              <a:gd name="connsiteX8" fmla="*/ 660400 w 6655754"/>
              <a:gd name="connsiteY8" fmla="*/ 1053213 h 1358013"/>
              <a:gd name="connsiteX9" fmla="*/ 711200 w 6655754"/>
              <a:gd name="connsiteY9" fmla="*/ 1027813 h 1358013"/>
              <a:gd name="connsiteX10" fmla="*/ 787400 w 6655754"/>
              <a:gd name="connsiteY10" fmla="*/ 1002413 h 1358013"/>
              <a:gd name="connsiteX11" fmla="*/ 876300 w 6655754"/>
              <a:gd name="connsiteY11" fmla="*/ 964313 h 1358013"/>
              <a:gd name="connsiteX12" fmla="*/ 914400 w 6655754"/>
              <a:gd name="connsiteY12" fmla="*/ 938913 h 1358013"/>
              <a:gd name="connsiteX13" fmla="*/ 977900 w 6655754"/>
              <a:gd name="connsiteY13" fmla="*/ 862713 h 1358013"/>
              <a:gd name="connsiteX14" fmla="*/ 1003300 w 6655754"/>
              <a:gd name="connsiteY14" fmla="*/ 811913 h 1358013"/>
              <a:gd name="connsiteX15" fmla="*/ 1079500 w 6655754"/>
              <a:gd name="connsiteY15" fmla="*/ 773813 h 1358013"/>
              <a:gd name="connsiteX16" fmla="*/ 1104900 w 6655754"/>
              <a:gd name="connsiteY16" fmla="*/ 735713 h 1358013"/>
              <a:gd name="connsiteX17" fmla="*/ 1130300 w 6655754"/>
              <a:gd name="connsiteY17" fmla="*/ 659513 h 1358013"/>
              <a:gd name="connsiteX18" fmla="*/ 1231900 w 6655754"/>
              <a:gd name="connsiteY18" fmla="*/ 596013 h 1358013"/>
              <a:gd name="connsiteX19" fmla="*/ 1282700 w 6655754"/>
              <a:gd name="connsiteY19" fmla="*/ 583313 h 1358013"/>
              <a:gd name="connsiteX20" fmla="*/ 1320800 w 6655754"/>
              <a:gd name="connsiteY20" fmla="*/ 557913 h 1358013"/>
              <a:gd name="connsiteX21" fmla="*/ 1511300 w 6655754"/>
              <a:gd name="connsiteY21" fmla="*/ 532513 h 1358013"/>
              <a:gd name="connsiteX22" fmla="*/ 1676400 w 6655754"/>
              <a:gd name="connsiteY22" fmla="*/ 519813 h 1358013"/>
              <a:gd name="connsiteX23" fmla="*/ 1752600 w 6655754"/>
              <a:gd name="connsiteY23" fmla="*/ 570613 h 1358013"/>
              <a:gd name="connsiteX24" fmla="*/ 2175710 w 6655754"/>
              <a:gd name="connsiteY24" fmla="*/ 297358 h 1358013"/>
              <a:gd name="connsiteX25" fmla="*/ 2444015 w 6655754"/>
              <a:gd name="connsiteY25" fmla="*/ 306555 h 1358013"/>
              <a:gd name="connsiteX26" fmla="*/ 2626093 w 6655754"/>
              <a:gd name="connsiteY26" fmla="*/ 306119 h 1358013"/>
              <a:gd name="connsiteX27" fmla="*/ 3020996 w 6655754"/>
              <a:gd name="connsiteY27" fmla="*/ 232113 h 1358013"/>
              <a:gd name="connsiteX28" fmla="*/ 3553059 w 6655754"/>
              <a:gd name="connsiteY28" fmla="*/ 67897 h 1358013"/>
              <a:gd name="connsiteX29" fmla="*/ 4283376 w 6655754"/>
              <a:gd name="connsiteY29" fmla="*/ 22 h 1358013"/>
              <a:gd name="connsiteX30" fmla="*/ 4590582 w 6655754"/>
              <a:gd name="connsiteY30" fmla="*/ 73593 h 1358013"/>
              <a:gd name="connsiteX31" fmla="*/ 4676808 w 6655754"/>
              <a:gd name="connsiteY31" fmla="*/ 153731 h 1358013"/>
              <a:gd name="connsiteX32" fmla="*/ 5170638 w 6655754"/>
              <a:gd name="connsiteY32" fmla="*/ 208469 h 1358013"/>
              <a:gd name="connsiteX33" fmla="*/ 5807776 w 6655754"/>
              <a:gd name="connsiteY33" fmla="*/ 378817 h 1358013"/>
              <a:gd name="connsiteX34" fmla="*/ 3048000 w 6655754"/>
              <a:gd name="connsiteY34" fmla="*/ 735713 h 1358013"/>
              <a:gd name="connsiteX35" fmla="*/ 3086100 w 6655754"/>
              <a:gd name="connsiteY35" fmla="*/ 710313 h 1358013"/>
              <a:gd name="connsiteX36" fmla="*/ 6654666 w 6655754"/>
              <a:gd name="connsiteY36" fmla="*/ 549600 h 1358013"/>
              <a:gd name="connsiteX37" fmla="*/ 3505200 w 6655754"/>
              <a:gd name="connsiteY37" fmla="*/ 710313 h 1358013"/>
              <a:gd name="connsiteX38" fmla="*/ 3860800 w 6655754"/>
              <a:gd name="connsiteY38" fmla="*/ 697613 h 1358013"/>
              <a:gd name="connsiteX39" fmla="*/ 4000500 w 6655754"/>
              <a:gd name="connsiteY39" fmla="*/ 710313 h 1358013"/>
              <a:gd name="connsiteX40" fmla="*/ 4038600 w 6655754"/>
              <a:gd name="connsiteY40" fmla="*/ 723013 h 1358013"/>
              <a:gd name="connsiteX41" fmla="*/ 4102100 w 6655754"/>
              <a:gd name="connsiteY41" fmla="*/ 735713 h 1358013"/>
              <a:gd name="connsiteX42" fmla="*/ 4140200 w 6655754"/>
              <a:gd name="connsiteY42" fmla="*/ 748413 h 1358013"/>
              <a:gd name="connsiteX43" fmla="*/ 4178300 w 6655754"/>
              <a:gd name="connsiteY43" fmla="*/ 773813 h 1358013"/>
              <a:gd name="connsiteX0" fmla="*/ 0 w 6792140"/>
              <a:gd name="connsiteY0" fmla="*/ 1358013 h 1358013"/>
              <a:gd name="connsiteX1" fmla="*/ 254000 w 6792140"/>
              <a:gd name="connsiteY1" fmla="*/ 1332613 h 1358013"/>
              <a:gd name="connsiteX2" fmla="*/ 330200 w 6792140"/>
              <a:gd name="connsiteY2" fmla="*/ 1307213 h 1358013"/>
              <a:gd name="connsiteX3" fmla="*/ 381000 w 6792140"/>
              <a:gd name="connsiteY3" fmla="*/ 1294513 h 1358013"/>
              <a:gd name="connsiteX4" fmla="*/ 457200 w 6792140"/>
              <a:gd name="connsiteY4" fmla="*/ 1269113 h 1358013"/>
              <a:gd name="connsiteX5" fmla="*/ 609600 w 6792140"/>
              <a:gd name="connsiteY5" fmla="*/ 1256413 h 1358013"/>
              <a:gd name="connsiteX6" fmla="*/ 622300 w 6792140"/>
              <a:gd name="connsiteY6" fmla="*/ 1205613 h 1358013"/>
              <a:gd name="connsiteX7" fmla="*/ 647700 w 6792140"/>
              <a:gd name="connsiteY7" fmla="*/ 1129413 h 1358013"/>
              <a:gd name="connsiteX8" fmla="*/ 660400 w 6792140"/>
              <a:gd name="connsiteY8" fmla="*/ 1053213 h 1358013"/>
              <a:gd name="connsiteX9" fmla="*/ 711200 w 6792140"/>
              <a:gd name="connsiteY9" fmla="*/ 1027813 h 1358013"/>
              <a:gd name="connsiteX10" fmla="*/ 787400 w 6792140"/>
              <a:gd name="connsiteY10" fmla="*/ 1002413 h 1358013"/>
              <a:gd name="connsiteX11" fmla="*/ 876300 w 6792140"/>
              <a:gd name="connsiteY11" fmla="*/ 964313 h 1358013"/>
              <a:gd name="connsiteX12" fmla="*/ 914400 w 6792140"/>
              <a:gd name="connsiteY12" fmla="*/ 938913 h 1358013"/>
              <a:gd name="connsiteX13" fmla="*/ 977900 w 6792140"/>
              <a:gd name="connsiteY13" fmla="*/ 862713 h 1358013"/>
              <a:gd name="connsiteX14" fmla="*/ 1003300 w 6792140"/>
              <a:gd name="connsiteY14" fmla="*/ 811913 h 1358013"/>
              <a:gd name="connsiteX15" fmla="*/ 1079500 w 6792140"/>
              <a:gd name="connsiteY15" fmla="*/ 773813 h 1358013"/>
              <a:gd name="connsiteX16" fmla="*/ 1104900 w 6792140"/>
              <a:gd name="connsiteY16" fmla="*/ 735713 h 1358013"/>
              <a:gd name="connsiteX17" fmla="*/ 1130300 w 6792140"/>
              <a:gd name="connsiteY17" fmla="*/ 659513 h 1358013"/>
              <a:gd name="connsiteX18" fmla="*/ 1231900 w 6792140"/>
              <a:gd name="connsiteY18" fmla="*/ 596013 h 1358013"/>
              <a:gd name="connsiteX19" fmla="*/ 1282700 w 6792140"/>
              <a:gd name="connsiteY19" fmla="*/ 583313 h 1358013"/>
              <a:gd name="connsiteX20" fmla="*/ 1320800 w 6792140"/>
              <a:gd name="connsiteY20" fmla="*/ 557913 h 1358013"/>
              <a:gd name="connsiteX21" fmla="*/ 1511300 w 6792140"/>
              <a:gd name="connsiteY21" fmla="*/ 532513 h 1358013"/>
              <a:gd name="connsiteX22" fmla="*/ 1676400 w 6792140"/>
              <a:gd name="connsiteY22" fmla="*/ 519813 h 1358013"/>
              <a:gd name="connsiteX23" fmla="*/ 1752600 w 6792140"/>
              <a:gd name="connsiteY23" fmla="*/ 570613 h 1358013"/>
              <a:gd name="connsiteX24" fmla="*/ 2175710 w 6792140"/>
              <a:gd name="connsiteY24" fmla="*/ 297358 h 1358013"/>
              <a:gd name="connsiteX25" fmla="*/ 2444015 w 6792140"/>
              <a:gd name="connsiteY25" fmla="*/ 306555 h 1358013"/>
              <a:gd name="connsiteX26" fmla="*/ 2626093 w 6792140"/>
              <a:gd name="connsiteY26" fmla="*/ 306119 h 1358013"/>
              <a:gd name="connsiteX27" fmla="*/ 3020996 w 6792140"/>
              <a:gd name="connsiteY27" fmla="*/ 232113 h 1358013"/>
              <a:gd name="connsiteX28" fmla="*/ 3553059 w 6792140"/>
              <a:gd name="connsiteY28" fmla="*/ 67897 h 1358013"/>
              <a:gd name="connsiteX29" fmla="*/ 4283376 w 6792140"/>
              <a:gd name="connsiteY29" fmla="*/ 22 h 1358013"/>
              <a:gd name="connsiteX30" fmla="*/ 4590582 w 6792140"/>
              <a:gd name="connsiteY30" fmla="*/ 73593 h 1358013"/>
              <a:gd name="connsiteX31" fmla="*/ 4676808 w 6792140"/>
              <a:gd name="connsiteY31" fmla="*/ 153731 h 1358013"/>
              <a:gd name="connsiteX32" fmla="*/ 5170638 w 6792140"/>
              <a:gd name="connsiteY32" fmla="*/ 208469 h 1358013"/>
              <a:gd name="connsiteX33" fmla="*/ 5807776 w 6792140"/>
              <a:gd name="connsiteY33" fmla="*/ 378817 h 1358013"/>
              <a:gd name="connsiteX34" fmla="*/ 3048000 w 6792140"/>
              <a:gd name="connsiteY34" fmla="*/ 735713 h 1358013"/>
              <a:gd name="connsiteX35" fmla="*/ 6175810 w 6792140"/>
              <a:gd name="connsiteY35" fmla="*/ 430925 h 1358013"/>
              <a:gd name="connsiteX36" fmla="*/ 6654666 w 6792140"/>
              <a:gd name="connsiteY36" fmla="*/ 549600 h 1358013"/>
              <a:gd name="connsiteX37" fmla="*/ 3505200 w 6792140"/>
              <a:gd name="connsiteY37" fmla="*/ 710313 h 1358013"/>
              <a:gd name="connsiteX38" fmla="*/ 3860800 w 6792140"/>
              <a:gd name="connsiteY38" fmla="*/ 697613 h 1358013"/>
              <a:gd name="connsiteX39" fmla="*/ 4000500 w 6792140"/>
              <a:gd name="connsiteY39" fmla="*/ 710313 h 1358013"/>
              <a:gd name="connsiteX40" fmla="*/ 4038600 w 6792140"/>
              <a:gd name="connsiteY40" fmla="*/ 723013 h 1358013"/>
              <a:gd name="connsiteX41" fmla="*/ 4102100 w 6792140"/>
              <a:gd name="connsiteY41" fmla="*/ 735713 h 1358013"/>
              <a:gd name="connsiteX42" fmla="*/ 4140200 w 6792140"/>
              <a:gd name="connsiteY42" fmla="*/ 748413 h 1358013"/>
              <a:gd name="connsiteX43" fmla="*/ 4178300 w 6792140"/>
              <a:gd name="connsiteY43" fmla="*/ 773813 h 1358013"/>
              <a:gd name="connsiteX0" fmla="*/ 0 w 6786039"/>
              <a:gd name="connsiteY0" fmla="*/ 1358013 h 1358013"/>
              <a:gd name="connsiteX1" fmla="*/ 254000 w 6786039"/>
              <a:gd name="connsiteY1" fmla="*/ 1332613 h 1358013"/>
              <a:gd name="connsiteX2" fmla="*/ 330200 w 6786039"/>
              <a:gd name="connsiteY2" fmla="*/ 1307213 h 1358013"/>
              <a:gd name="connsiteX3" fmla="*/ 381000 w 6786039"/>
              <a:gd name="connsiteY3" fmla="*/ 1294513 h 1358013"/>
              <a:gd name="connsiteX4" fmla="*/ 457200 w 6786039"/>
              <a:gd name="connsiteY4" fmla="*/ 1269113 h 1358013"/>
              <a:gd name="connsiteX5" fmla="*/ 609600 w 6786039"/>
              <a:gd name="connsiteY5" fmla="*/ 1256413 h 1358013"/>
              <a:gd name="connsiteX6" fmla="*/ 622300 w 6786039"/>
              <a:gd name="connsiteY6" fmla="*/ 1205613 h 1358013"/>
              <a:gd name="connsiteX7" fmla="*/ 647700 w 6786039"/>
              <a:gd name="connsiteY7" fmla="*/ 1129413 h 1358013"/>
              <a:gd name="connsiteX8" fmla="*/ 660400 w 6786039"/>
              <a:gd name="connsiteY8" fmla="*/ 1053213 h 1358013"/>
              <a:gd name="connsiteX9" fmla="*/ 711200 w 6786039"/>
              <a:gd name="connsiteY9" fmla="*/ 1027813 h 1358013"/>
              <a:gd name="connsiteX10" fmla="*/ 787400 w 6786039"/>
              <a:gd name="connsiteY10" fmla="*/ 1002413 h 1358013"/>
              <a:gd name="connsiteX11" fmla="*/ 876300 w 6786039"/>
              <a:gd name="connsiteY11" fmla="*/ 964313 h 1358013"/>
              <a:gd name="connsiteX12" fmla="*/ 914400 w 6786039"/>
              <a:gd name="connsiteY12" fmla="*/ 938913 h 1358013"/>
              <a:gd name="connsiteX13" fmla="*/ 977900 w 6786039"/>
              <a:gd name="connsiteY13" fmla="*/ 862713 h 1358013"/>
              <a:gd name="connsiteX14" fmla="*/ 1003300 w 6786039"/>
              <a:gd name="connsiteY14" fmla="*/ 811913 h 1358013"/>
              <a:gd name="connsiteX15" fmla="*/ 1079500 w 6786039"/>
              <a:gd name="connsiteY15" fmla="*/ 773813 h 1358013"/>
              <a:gd name="connsiteX16" fmla="*/ 1104900 w 6786039"/>
              <a:gd name="connsiteY16" fmla="*/ 735713 h 1358013"/>
              <a:gd name="connsiteX17" fmla="*/ 1130300 w 6786039"/>
              <a:gd name="connsiteY17" fmla="*/ 659513 h 1358013"/>
              <a:gd name="connsiteX18" fmla="*/ 1231900 w 6786039"/>
              <a:gd name="connsiteY18" fmla="*/ 596013 h 1358013"/>
              <a:gd name="connsiteX19" fmla="*/ 1282700 w 6786039"/>
              <a:gd name="connsiteY19" fmla="*/ 583313 h 1358013"/>
              <a:gd name="connsiteX20" fmla="*/ 1320800 w 6786039"/>
              <a:gd name="connsiteY20" fmla="*/ 557913 h 1358013"/>
              <a:gd name="connsiteX21" fmla="*/ 1511300 w 6786039"/>
              <a:gd name="connsiteY21" fmla="*/ 532513 h 1358013"/>
              <a:gd name="connsiteX22" fmla="*/ 1676400 w 6786039"/>
              <a:gd name="connsiteY22" fmla="*/ 519813 h 1358013"/>
              <a:gd name="connsiteX23" fmla="*/ 1752600 w 6786039"/>
              <a:gd name="connsiteY23" fmla="*/ 570613 h 1358013"/>
              <a:gd name="connsiteX24" fmla="*/ 2175710 w 6786039"/>
              <a:gd name="connsiteY24" fmla="*/ 297358 h 1358013"/>
              <a:gd name="connsiteX25" fmla="*/ 2444015 w 6786039"/>
              <a:gd name="connsiteY25" fmla="*/ 306555 h 1358013"/>
              <a:gd name="connsiteX26" fmla="*/ 2626093 w 6786039"/>
              <a:gd name="connsiteY26" fmla="*/ 306119 h 1358013"/>
              <a:gd name="connsiteX27" fmla="*/ 3020996 w 6786039"/>
              <a:gd name="connsiteY27" fmla="*/ 232113 h 1358013"/>
              <a:gd name="connsiteX28" fmla="*/ 3553059 w 6786039"/>
              <a:gd name="connsiteY28" fmla="*/ 67897 h 1358013"/>
              <a:gd name="connsiteX29" fmla="*/ 4283376 w 6786039"/>
              <a:gd name="connsiteY29" fmla="*/ 22 h 1358013"/>
              <a:gd name="connsiteX30" fmla="*/ 4590582 w 6786039"/>
              <a:gd name="connsiteY30" fmla="*/ 73593 h 1358013"/>
              <a:gd name="connsiteX31" fmla="*/ 4676808 w 6786039"/>
              <a:gd name="connsiteY31" fmla="*/ 153731 h 1358013"/>
              <a:gd name="connsiteX32" fmla="*/ 5170638 w 6786039"/>
              <a:gd name="connsiteY32" fmla="*/ 208469 h 1358013"/>
              <a:gd name="connsiteX33" fmla="*/ 5807776 w 6786039"/>
              <a:gd name="connsiteY33" fmla="*/ 378817 h 1358013"/>
              <a:gd name="connsiteX34" fmla="*/ 6031832 w 6786039"/>
              <a:gd name="connsiteY34" fmla="*/ 379253 h 1358013"/>
              <a:gd name="connsiteX35" fmla="*/ 6175810 w 6786039"/>
              <a:gd name="connsiteY35" fmla="*/ 430925 h 1358013"/>
              <a:gd name="connsiteX36" fmla="*/ 6654666 w 6786039"/>
              <a:gd name="connsiteY36" fmla="*/ 549600 h 1358013"/>
              <a:gd name="connsiteX37" fmla="*/ 3505200 w 6786039"/>
              <a:gd name="connsiteY37" fmla="*/ 710313 h 1358013"/>
              <a:gd name="connsiteX38" fmla="*/ 3860800 w 6786039"/>
              <a:gd name="connsiteY38" fmla="*/ 697613 h 1358013"/>
              <a:gd name="connsiteX39" fmla="*/ 4000500 w 6786039"/>
              <a:gd name="connsiteY39" fmla="*/ 710313 h 1358013"/>
              <a:gd name="connsiteX40" fmla="*/ 4038600 w 6786039"/>
              <a:gd name="connsiteY40" fmla="*/ 723013 h 1358013"/>
              <a:gd name="connsiteX41" fmla="*/ 4102100 w 6786039"/>
              <a:gd name="connsiteY41" fmla="*/ 735713 h 1358013"/>
              <a:gd name="connsiteX42" fmla="*/ 4140200 w 6786039"/>
              <a:gd name="connsiteY42" fmla="*/ 748413 h 1358013"/>
              <a:gd name="connsiteX43" fmla="*/ 4178300 w 6786039"/>
              <a:gd name="connsiteY43" fmla="*/ 773813 h 1358013"/>
              <a:gd name="connsiteX0" fmla="*/ 0 w 6786039"/>
              <a:gd name="connsiteY0" fmla="*/ 1358013 h 1358013"/>
              <a:gd name="connsiteX1" fmla="*/ 254000 w 6786039"/>
              <a:gd name="connsiteY1" fmla="*/ 1332613 h 1358013"/>
              <a:gd name="connsiteX2" fmla="*/ 330200 w 6786039"/>
              <a:gd name="connsiteY2" fmla="*/ 1307213 h 1358013"/>
              <a:gd name="connsiteX3" fmla="*/ 381000 w 6786039"/>
              <a:gd name="connsiteY3" fmla="*/ 1294513 h 1358013"/>
              <a:gd name="connsiteX4" fmla="*/ 457200 w 6786039"/>
              <a:gd name="connsiteY4" fmla="*/ 1269113 h 1358013"/>
              <a:gd name="connsiteX5" fmla="*/ 609600 w 6786039"/>
              <a:gd name="connsiteY5" fmla="*/ 1256413 h 1358013"/>
              <a:gd name="connsiteX6" fmla="*/ 622300 w 6786039"/>
              <a:gd name="connsiteY6" fmla="*/ 1205613 h 1358013"/>
              <a:gd name="connsiteX7" fmla="*/ 647700 w 6786039"/>
              <a:gd name="connsiteY7" fmla="*/ 1129413 h 1358013"/>
              <a:gd name="connsiteX8" fmla="*/ 660400 w 6786039"/>
              <a:gd name="connsiteY8" fmla="*/ 1053213 h 1358013"/>
              <a:gd name="connsiteX9" fmla="*/ 711200 w 6786039"/>
              <a:gd name="connsiteY9" fmla="*/ 1027813 h 1358013"/>
              <a:gd name="connsiteX10" fmla="*/ 787400 w 6786039"/>
              <a:gd name="connsiteY10" fmla="*/ 1002413 h 1358013"/>
              <a:gd name="connsiteX11" fmla="*/ 876300 w 6786039"/>
              <a:gd name="connsiteY11" fmla="*/ 964313 h 1358013"/>
              <a:gd name="connsiteX12" fmla="*/ 914400 w 6786039"/>
              <a:gd name="connsiteY12" fmla="*/ 938913 h 1358013"/>
              <a:gd name="connsiteX13" fmla="*/ 977900 w 6786039"/>
              <a:gd name="connsiteY13" fmla="*/ 862713 h 1358013"/>
              <a:gd name="connsiteX14" fmla="*/ 1003300 w 6786039"/>
              <a:gd name="connsiteY14" fmla="*/ 811913 h 1358013"/>
              <a:gd name="connsiteX15" fmla="*/ 1079500 w 6786039"/>
              <a:gd name="connsiteY15" fmla="*/ 773813 h 1358013"/>
              <a:gd name="connsiteX16" fmla="*/ 1104900 w 6786039"/>
              <a:gd name="connsiteY16" fmla="*/ 735713 h 1358013"/>
              <a:gd name="connsiteX17" fmla="*/ 1130300 w 6786039"/>
              <a:gd name="connsiteY17" fmla="*/ 659513 h 1358013"/>
              <a:gd name="connsiteX18" fmla="*/ 1231900 w 6786039"/>
              <a:gd name="connsiteY18" fmla="*/ 596013 h 1358013"/>
              <a:gd name="connsiteX19" fmla="*/ 1282700 w 6786039"/>
              <a:gd name="connsiteY19" fmla="*/ 583313 h 1358013"/>
              <a:gd name="connsiteX20" fmla="*/ 1320800 w 6786039"/>
              <a:gd name="connsiteY20" fmla="*/ 557913 h 1358013"/>
              <a:gd name="connsiteX21" fmla="*/ 1511300 w 6786039"/>
              <a:gd name="connsiteY21" fmla="*/ 532513 h 1358013"/>
              <a:gd name="connsiteX22" fmla="*/ 1676400 w 6786039"/>
              <a:gd name="connsiteY22" fmla="*/ 519813 h 1358013"/>
              <a:gd name="connsiteX23" fmla="*/ 1752600 w 6786039"/>
              <a:gd name="connsiteY23" fmla="*/ 570613 h 1358013"/>
              <a:gd name="connsiteX24" fmla="*/ 2175710 w 6786039"/>
              <a:gd name="connsiteY24" fmla="*/ 297358 h 1358013"/>
              <a:gd name="connsiteX25" fmla="*/ 2444015 w 6786039"/>
              <a:gd name="connsiteY25" fmla="*/ 306555 h 1358013"/>
              <a:gd name="connsiteX26" fmla="*/ 2626093 w 6786039"/>
              <a:gd name="connsiteY26" fmla="*/ 306119 h 1358013"/>
              <a:gd name="connsiteX27" fmla="*/ 3020996 w 6786039"/>
              <a:gd name="connsiteY27" fmla="*/ 232113 h 1358013"/>
              <a:gd name="connsiteX28" fmla="*/ 3553059 w 6786039"/>
              <a:gd name="connsiteY28" fmla="*/ 67897 h 1358013"/>
              <a:gd name="connsiteX29" fmla="*/ 4283376 w 6786039"/>
              <a:gd name="connsiteY29" fmla="*/ 22 h 1358013"/>
              <a:gd name="connsiteX30" fmla="*/ 4590582 w 6786039"/>
              <a:gd name="connsiteY30" fmla="*/ 73593 h 1358013"/>
              <a:gd name="connsiteX31" fmla="*/ 4676808 w 6786039"/>
              <a:gd name="connsiteY31" fmla="*/ 153731 h 1358013"/>
              <a:gd name="connsiteX32" fmla="*/ 5170638 w 6786039"/>
              <a:gd name="connsiteY32" fmla="*/ 208469 h 1358013"/>
              <a:gd name="connsiteX33" fmla="*/ 5807776 w 6786039"/>
              <a:gd name="connsiteY33" fmla="*/ 378817 h 1358013"/>
              <a:gd name="connsiteX34" fmla="*/ 6031832 w 6786039"/>
              <a:gd name="connsiteY34" fmla="*/ 379253 h 1358013"/>
              <a:gd name="connsiteX35" fmla="*/ 6175810 w 6786039"/>
              <a:gd name="connsiteY35" fmla="*/ 430925 h 1358013"/>
              <a:gd name="connsiteX36" fmla="*/ 6654666 w 6786039"/>
              <a:gd name="connsiteY36" fmla="*/ 549600 h 1358013"/>
              <a:gd name="connsiteX37" fmla="*/ 3505200 w 6786039"/>
              <a:gd name="connsiteY37" fmla="*/ 710313 h 1358013"/>
              <a:gd name="connsiteX38" fmla="*/ 4000500 w 6786039"/>
              <a:gd name="connsiteY38" fmla="*/ 710313 h 1358013"/>
              <a:gd name="connsiteX39" fmla="*/ 4038600 w 6786039"/>
              <a:gd name="connsiteY39" fmla="*/ 723013 h 1358013"/>
              <a:gd name="connsiteX40" fmla="*/ 4102100 w 6786039"/>
              <a:gd name="connsiteY40" fmla="*/ 735713 h 1358013"/>
              <a:gd name="connsiteX41" fmla="*/ 4140200 w 6786039"/>
              <a:gd name="connsiteY41" fmla="*/ 748413 h 1358013"/>
              <a:gd name="connsiteX42" fmla="*/ 4178300 w 6786039"/>
              <a:gd name="connsiteY42" fmla="*/ 773813 h 1358013"/>
              <a:gd name="connsiteX0" fmla="*/ 0 w 6786039"/>
              <a:gd name="connsiteY0" fmla="*/ 1358013 h 1358013"/>
              <a:gd name="connsiteX1" fmla="*/ 254000 w 6786039"/>
              <a:gd name="connsiteY1" fmla="*/ 1332613 h 1358013"/>
              <a:gd name="connsiteX2" fmla="*/ 330200 w 6786039"/>
              <a:gd name="connsiteY2" fmla="*/ 1307213 h 1358013"/>
              <a:gd name="connsiteX3" fmla="*/ 381000 w 6786039"/>
              <a:gd name="connsiteY3" fmla="*/ 1294513 h 1358013"/>
              <a:gd name="connsiteX4" fmla="*/ 457200 w 6786039"/>
              <a:gd name="connsiteY4" fmla="*/ 1269113 h 1358013"/>
              <a:gd name="connsiteX5" fmla="*/ 609600 w 6786039"/>
              <a:gd name="connsiteY5" fmla="*/ 1256413 h 1358013"/>
              <a:gd name="connsiteX6" fmla="*/ 622300 w 6786039"/>
              <a:gd name="connsiteY6" fmla="*/ 1205613 h 1358013"/>
              <a:gd name="connsiteX7" fmla="*/ 647700 w 6786039"/>
              <a:gd name="connsiteY7" fmla="*/ 1129413 h 1358013"/>
              <a:gd name="connsiteX8" fmla="*/ 660400 w 6786039"/>
              <a:gd name="connsiteY8" fmla="*/ 1053213 h 1358013"/>
              <a:gd name="connsiteX9" fmla="*/ 711200 w 6786039"/>
              <a:gd name="connsiteY9" fmla="*/ 1027813 h 1358013"/>
              <a:gd name="connsiteX10" fmla="*/ 787400 w 6786039"/>
              <a:gd name="connsiteY10" fmla="*/ 1002413 h 1358013"/>
              <a:gd name="connsiteX11" fmla="*/ 876300 w 6786039"/>
              <a:gd name="connsiteY11" fmla="*/ 964313 h 1358013"/>
              <a:gd name="connsiteX12" fmla="*/ 914400 w 6786039"/>
              <a:gd name="connsiteY12" fmla="*/ 938913 h 1358013"/>
              <a:gd name="connsiteX13" fmla="*/ 977900 w 6786039"/>
              <a:gd name="connsiteY13" fmla="*/ 862713 h 1358013"/>
              <a:gd name="connsiteX14" fmla="*/ 1003300 w 6786039"/>
              <a:gd name="connsiteY14" fmla="*/ 811913 h 1358013"/>
              <a:gd name="connsiteX15" fmla="*/ 1079500 w 6786039"/>
              <a:gd name="connsiteY15" fmla="*/ 773813 h 1358013"/>
              <a:gd name="connsiteX16" fmla="*/ 1104900 w 6786039"/>
              <a:gd name="connsiteY16" fmla="*/ 735713 h 1358013"/>
              <a:gd name="connsiteX17" fmla="*/ 1130300 w 6786039"/>
              <a:gd name="connsiteY17" fmla="*/ 659513 h 1358013"/>
              <a:gd name="connsiteX18" fmla="*/ 1231900 w 6786039"/>
              <a:gd name="connsiteY18" fmla="*/ 596013 h 1358013"/>
              <a:gd name="connsiteX19" fmla="*/ 1282700 w 6786039"/>
              <a:gd name="connsiteY19" fmla="*/ 583313 h 1358013"/>
              <a:gd name="connsiteX20" fmla="*/ 1320800 w 6786039"/>
              <a:gd name="connsiteY20" fmla="*/ 557913 h 1358013"/>
              <a:gd name="connsiteX21" fmla="*/ 1511300 w 6786039"/>
              <a:gd name="connsiteY21" fmla="*/ 532513 h 1358013"/>
              <a:gd name="connsiteX22" fmla="*/ 1676400 w 6786039"/>
              <a:gd name="connsiteY22" fmla="*/ 519813 h 1358013"/>
              <a:gd name="connsiteX23" fmla="*/ 1752600 w 6786039"/>
              <a:gd name="connsiteY23" fmla="*/ 570613 h 1358013"/>
              <a:gd name="connsiteX24" fmla="*/ 2175710 w 6786039"/>
              <a:gd name="connsiteY24" fmla="*/ 297358 h 1358013"/>
              <a:gd name="connsiteX25" fmla="*/ 2444015 w 6786039"/>
              <a:gd name="connsiteY25" fmla="*/ 306555 h 1358013"/>
              <a:gd name="connsiteX26" fmla="*/ 2626093 w 6786039"/>
              <a:gd name="connsiteY26" fmla="*/ 306119 h 1358013"/>
              <a:gd name="connsiteX27" fmla="*/ 3020996 w 6786039"/>
              <a:gd name="connsiteY27" fmla="*/ 232113 h 1358013"/>
              <a:gd name="connsiteX28" fmla="*/ 3553059 w 6786039"/>
              <a:gd name="connsiteY28" fmla="*/ 67897 h 1358013"/>
              <a:gd name="connsiteX29" fmla="*/ 4283376 w 6786039"/>
              <a:gd name="connsiteY29" fmla="*/ 22 h 1358013"/>
              <a:gd name="connsiteX30" fmla="*/ 4590582 w 6786039"/>
              <a:gd name="connsiteY30" fmla="*/ 73593 h 1358013"/>
              <a:gd name="connsiteX31" fmla="*/ 4676808 w 6786039"/>
              <a:gd name="connsiteY31" fmla="*/ 153731 h 1358013"/>
              <a:gd name="connsiteX32" fmla="*/ 5170638 w 6786039"/>
              <a:gd name="connsiteY32" fmla="*/ 208469 h 1358013"/>
              <a:gd name="connsiteX33" fmla="*/ 5807776 w 6786039"/>
              <a:gd name="connsiteY33" fmla="*/ 378817 h 1358013"/>
              <a:gd name="connsiteX34" fmla="*/ 6031832 w 6786039"/>
              <a:gd name="connsiteY34" fmla="*/ 379253 h 1358013"/>
              <a:gd name="connsiteX35" fmla="*/ 6175810 w 6786039"/>
              <a:gd name="connsiteY35" fmla="*/ 430925 h 1358013"/>
              <a:gd name="connsiteX36" fmla="*/ 6654666 w 6786039"/>
              <a:gd name="connsiteY36" fmla="*/ 549600 h 1358013"/>
              <a:gd name="connsiteX37" fmla="*/ 3505200 w 6786039"/>
              <a:gd name="connsiteY37" fmla="*/ 710313 h 1358013"/>
              <a:gd name="connsiteX38" fmla="*/ 4000500 w 6786039"/>
              <a:gd name="connsiteY38" fmla="*/ 710313 h 1358013"/>
              <a:gd name="connsiteX39" fmla="*/ 4102100 w 6786039"/>
              <a:gd name="connsiteY39" fmla="*/ 735713 h 1358013"/>
              <a:gd name="connsiteX40" fmla="*/ 4140200 w 6786039"/>
              <a:gd name="connsiteY40" fmla="*/ 748413 h 1358013"/>
              <a:gd name="connsiteX41" fmla="*/ 4178300 w 6786039"/>
              <a:gd name="connsiteY41" fmla="*/ 773813 h 1358013"/>
              <a:gd name="connsiteX0" fmla="*/ 0 w 6786039"/>
              <a:gd name="connsiteY0" fmla="*/ 1358013 h 1358013"/>
              <a:gd name="connsiteX1" fmla="*/ 254000 w 6786039"/>
              <a:gd name="connsiteY1" fmla="*/ 1332613 h 1358013"/>
              <a:gd name="connsiteX2" fmla="*/ 330200 w 6786039"/>
              <a:gd name="connsiteY2" fmla="*/ 1307213 h 1358013"/>
              <a:gd name="connsiteX3" fmla="*/ 381000 w 6786039"/>
              <a:gd name="connsiteY3" fmla="*/ 1294513 h 1358013"/>
              <a:gd name="connsiteX4" fmla="*/ 457200 w 6786039"/>
              <a:gd name="connsiteY4" fmla="*/ 1269113 h 1358013"/>
              <a:gd name="connsiteX5" fmla="*/ 609600 w 6786039"/>
              <a:gd name="connsiteY5" fmla="*/ 1256413 h 1358013"/>
              <a:gd name="connsiteX6" fmla="*/ 622300 w 6786039"/>
              <a:gd name="connsiteY6" fmla="*/ 1205613 h 1358013"/>
              <a:gd name="connsiteX7" fmla="*/ 647700 w 6786039"/>
              <a:gd name="connsiteY7" fmla="*/ 1129413 h 1358013"/>
              <a:gd name="connsiteX8" fmla="*/ 660400 w 6786039"/>
              <a:gd name="connsiteY8" fmla="*/ 1053213 h 1358013"/>
              <a:gd name="connsiteX9" fmla="*/ 711200 w 6786039"/>
              <a:gd name="connsiteY9" fmla="*/ 1027813 h 1358013"/>
              <a:gd name="connsiteX10" fmla="*/ 787400 w 6786039"/>
              <a:gd name="connsiteY10" fmla="*/ 1002413 h 1358013"/>
              <a:gd name="connsiteX11" fmla="*/ 876300 w 6786039"/>
              <a:gd name="connsiteY11" fmla="*/ 964313 h 1358013"/>
              <a:gd name="connsiteX12" fmla="*/ 914400 w 6786039"/>
              <a:gd name="connsiteY12" fmla="*/ 938913 h 1358013"/>
              <a:gd name="connsiteX13" fmla="*/ 977900 w 6786039"/>
              <a:gd name="connsiteY13" fmla="*/ 862713 h 1358013"/>
              <a:gd name="connsiteX14" fmla="*/ 1003300 w 6786039"/>
              <a:gd name="connsiteY14" fmla="*/ 811913 h 1358013"/>
              <a:gd name="connsiteX15" fmla="*/ 1079500 w 6786039"/>
              <a:gd name="connsiteY15" fmla="*/ 773813 h 1358013"/>
              <a:gd name="connsiteX16" fmla="*/ 1104900 w 6786039"/>
              <a:gd name="connsiteY16" fmla="*/ 735713 h 1358013"/>
              <a:gd name="connsiteX17" fmla="*/ 1130300 w 6786039"/>
              <a:gd name="connsiteY17" fmla="*/ 659513 h 1358013"/>
              <a:gd name="connsiteX18" fmla="*/ 1231900 w 6786039"/>
              <a:gd name="connsiteY18" fmla="*/ 596013 h 1358013"/>
              <a:gd name="connsiteX19" fmla="*/ 1282700 w 6786039"/>
              <a:gd name="connsiteY19" fmla="*/ 583313 h 1358013"/>
              <a:gd name="connsiteX20" fmla="*/ 1320800 w 6786039"/>
              <a:gd name="connsiteY20" fmla="*/ 557913 h 1358013"/>
              <a:gd name="connsiteX21" fmla="*/ 1511300 w 6786039"/>
              <a:gd name="connsiteY21" fmla="*/ 532513 h 1358013"/>
              <a:gd name="connsiteX22" fmla="*/ 1676400 w 6786039"/>
              <a:gd name="connsiteY22" fmla="*/ 519813 h 1358013"/>
              <a:gd name="connsiteX23" fmla="*/ 1752600 w 6786039"/>
              <a:gd name="connsiteY23" fmla="*/ 570613 h 1358013"/>
              <a:gd name="connsiteX24" fmla="*/ 2175710 w 6786039"/>
              <a:gd name="connsiteY24" fmla="*/ 297358 h 1358013"/>
              <a:gd name="connsiteX25" fmla="*/ 2444015 w 6786039"/>
              <a:gd name="connsiteY25" fmla="*/ 306555 h 1358013"/>
              <a:gd name="connsiteX26" fmla="*/ 2626093 w 6786039"/>
              <a:gd name="connsiteY26" fmla="*/ 306119 h 1358013"/>
              <a:gd name="connsiteX27" fmla="*/ 3020996 w 6786039"/>
              <a:gd name="connsiteY27" fmla="*/ 232113 h 1358013"/>
              <a:gd name="connsiteX28" fmla="*/ 3553059 w 6786039"/>
              <a:gd name="connsiteY28" fmla="*/ 67897 h 1358013"/>
              <a:gd name="connsiteX29" fmla="*/ 4283376 w 6786039"/>
              <a:gd name="connsiteY29" fmla="*/ 22 h 1358013"/>
              <a:gd name="connsiteX30" fmla="*/ 4590582 w 6786039"/>
              <a:gd name="connsiteY30" fmla="*/ 73593 h 1358013"/>
              <a:gd name="connsiteX31" fmla="*/ 4676808 w 6786039"/>
              <a:gd name="connsiteY31" fmla="*/ 153731 h 1358013"/>
              <a:gd name="connsiteX32" fmla="*/ 5170638 w 6786039"/>
              <a:gd name="connsiteY32" fmla="*/ 208469 h 1358013"/>
              <a:gd name="connsiteX33" fmla="*/ 5807776 w 6786039"/>
              <a:gd name="connsiteY33" fmla="*/ 378817 h 1358013"/>
              <a:gd name="connsiteX34" fmla="*/ 6031832 w 6786039"/>
              <a:gd name="connsiteY34" fmla="*/ 379253 h 1358013"/>
              <a:gd name="connsiteX35" fmla="*/ 6175810 w 6786039"/>
              <a:gd name="connsiteY35" fmla="*/ 430925 h 1358013"/>
              <a:gd name="connsiteX36" fmla="*/ 6654666 w 6786039"/>
              <a:gd name="connsiteY36" fmla="*/ 549600 h 1358013"/>
              <a:gd name="connsiteX37" fmla="*/ 3505200 w 6786039"/>
              <a:gd name="connsiteY37" fmla="*/ 710313 h 1358013"/>
              <a:gd name="connsiteX38" fmla="*/ 4102100 w 6786039"/>
              <a:gd name="connsiteY38" fmla="*/ 735713 h 1358013"/>
              <a:gd name="connsiteX39" fmla="*/ 4140200 w 6786039"/>
              <a:gd name="connsiteY39" fmla="*/ 748413 h 1358013"/>
              <a:gd name="connsiteX40" fmla="*/ 4178300 w 6786039"/>
              <a:gd name="connsiteY40" fmla="*/ 773813 h 1358013"/>
              <a:gd name="connsiteX0" fmla="*/ 0 w 6747735"/>
              <a:gd name="connsiteY0" fmla="*/ 1358013 h 1358013"/>
              <a:gd name="connsiteX1" fmla="*/ 254000 w 6747735"/>
              <a:gd name="connsiteY1" fmla="*/ 1332613 h 1358013"/>
              <a:gd name="connsiteX2" fmla="*/ 330200 w 6747735"/>
              <a:gd name="connsiteY2" fmla="*/ 1307213 h 1358013"/>
              <a:gd name="connsiteX3" fmla="*/ 381000 w 6747735"/>
              <a:gd name="connsiteY3" fmla="*/ 1294513 h 1358013"/>
              <a:gd name="connsiteX4" fmla="*/ 457200 w 6747735"/>
              <a:gd name="connsiteY4" fmla="*/ 1269113 h 1358013"/>
              <a:gd name="connsiteX5" fmla="*/ 609600 w 6747735"/>
              <a:gd name="connsiteY5" fmla="*/ 1256413 h 1358013"/>
              <a:gd name="connsiteX6" fmla="*/ 622300 w 6747735"/>
              <a:gd name="connsiteY6" fmla="*/ 1205613 h 1358013"/>
              <a:gd name="connsiteX7" fmla="*/ 647700 w 6747735"/>
              <a:gd name="connsiteY7" fmla="*/ 1129413 h 1358013"/>
              <a:gd name="connsiteX8" fmla="*/ 660400 w 6747735"/>
              <a:gd name="connsiteY8" fmla="*/ 1053213 h 1358013"/>
              <a:gd name="connsiteX9" fmla="*/ 711200 w 6747735"/>
              <a:gd name="connsiteY9" fmla="*/ 1027813 h 1358013"/>
              <a:gd name="connsiteX10" fmla="*/ 787400 w 6747735"/>
              <a:gd name="connsiteY10" fmla="*/ 1002413 h 1358013"/>
              <a:gd name="connsiteX11" fmla="*/ 876300 w 6747735"/>
              <a:gd name="connsiteY11" fmla="*/ 964313 h 1358013"/>
              <a:gd name="connsiteX12" fmla="*/ 914400 w 6747735"/>
              <a:gd name="connsiteY12" fmla="*/ 938913 h 1358013"/>
              <a:gd name="connsiteX13" fmla="*/ 977900 w 6747735"/>
              <a:gd name="connsiteY13" fmla="*/ 862713 h 1358013"/>
              <a:gd name="connsiteX14" fmla="*/ 1003300 w 6747735"/>
              <a:gd name="connsiteY14" fmla="*/ 811913 h 1358013"/>
              <a:gd name="connsiteX15" fmla="*/ 1079500 w 6747735"/>
              <a:gd name="connsiteY15" fmla="*/ 773813 h 1358013"/>
              <a:gd name="connsiteX16" fmla="*/ 1104900 w 6747735"/>
              <a:gd name="connsiteY16" fmla="*/ 735713 h 1358013"/>
              <a:gd name="connsiteX17" fmla="*/ 1130300 w 6747735"/>
              <a:gd name="connsiteY17" fmla="*/ 659513 h 1358013"/>
              <a:gd name="connsiteX18" fmla="*/ 1231900 w 6747735"/>
              <a:gd name="connsiteY18" fmla="*/ 596013 h 1358013"/>
              <a:gd name="connsiteX19" fmla="*/ 1282700 w 6747735"/>
              <a:gd name="connsiteY19" fmla="*/ 583313 h 1358013"/>
              <a:gd name="connsiteX20" fmla="*/ 1320800 w 6747735"/>
              <a:gd name="connsiteY20" fmla="*/ 557913 h 1358013"/>
              <a:gd name="connsiteX21" fmla="*/ 1511300 w 6747735"/>
              <a:gd name="connsiteY21" fmla="*/ 532513 h 1358013"/>
              <a:gd name="connsiteX22" fmla="*/ 1676400 w 6747735"/>
              <a:gd name="connsiteY22" fmla="*/ 519813 h 1358013"/>
              <a:gd name="connsiteX23" fmla="*/ 1752600 w 6747735"/>
              <a:gd name="connsiteY23" fmla="*/ 570613 h 1358013"/>
              <a:gd name="connsiteX24" fmla="*/ 2175710 w 6747735"/>
              <a:gd name="connsiteY24" fmla="*/ 297358 h 1358013"/>
              <a:gd name="connsiteX25" fmla="*/ 2444015 w 6747735"/>
              <a:gd name="connsiteY25" fmla="*/ 306555 h 1358013"/>
              <a:gd name="connsiteX26" fmla="*/ 2626093 w 6747735"/>
              <a:gd name="connsiteY26" fmla="*/ 306119 h 1358013"/>
              <a:gd name="connsiteX27" fmla="*/ 3020996 w 6747735"/>
              <a:gd name="connsiteY27" fmla="*/ 232113 h 1358013"/>
              <a:gd name="connsiteX28" fmla="*/ 3553059 w 6747735"/>
              <a:gd name="connsiteY28" fmla="*/ 67897 h 1358013"/>
              <a:gd name="connsiteX29" fmla="*/ 4283376 w 6747735"/>
              <a:gd name="connsiteY29" fmla="*/ 22 h 1358013"/>
              <a:gd name="connsiteX30" fmla="*/ 4590582 w 6747735"/>
              <a:gd name="connsiteY30" fmla="*/ 73593 h 1358013"/>
              <a:gd name="connsiteX31" fmla="*/ 4676808 w 6747735"/>
              <a:gd name="connsiteY31" fmla="*/ 153731 h 1358013"/>
              <a:gd name="connsiteX32" fmla="*/ 5170638 w 6747735"/>
              <a:gd name="connsiteY32" fmla="*/ 208469 h 1358013"/>
              <a:gd name="connsiteX33" fmla="*/ 5807776 w 6747735"/>
              <a:gd name="connsiteY33" fmla="*/ 378817 h 1358013"/>
              <a:gd name="connsiteX34" fmla="*/ 6031832 w 6747735"/>
              <a:gd name="connsiteY34" fmla="*/ 379253 h 1358013"/>
              <a:gd name="connsiteX35" fmla="*/ 6175810 w 6747735"/>
              <a:gd name="connsiteY35" fmla="*/ 430925 h 1358013"/>
              <a:gd name="connsiteX36" fmla="*/ 6654666 w 6747735"/>
              <a:gd name="connsiteY36" fmla="*/ 549600 h 1358013"/>
              <a:gd name="connsiteX37" fmla="*/ 4102100 w 6747735"/>
              <a:gd name="connsiteY37" fmla="*/ 735713 h 1358013"/>
              <a:gd name="connsiteX38" fmla="*/ 4140200 w 6747735"/>
              <a:gd name="connsiteY38" fmla="*/ 748413 h 1358013"/>
              <a:gd name="connsiteX39" fmla="*/ 4178300 w 6747735"/>
              <a:gd name="connsiteY39" fmla="*/ 773813 h 1358013"/>
              <a:gd name="connsiteX0" fmla="*/ 0 w 7104380"/>
              <a:gd name="connsiteY0" fmla="*/ 1358013 h 1358013"/>
              <a:gd name="connsiteX1" fmla="*/ 254000 w 7104380"/>
              <a:gd name="connsiteY1" fmla="*/ 1332613 h 1358013"/>
              <a:gd name="connsiteX2" fmla="*/ 330200 w 7104380"/>
              <a:gd name="connsiteY2" fmla="*/ 1307213 h 1358013"/>
              <a:gd name="connsiteX3" fmla="*/ 381000 w 7104380"/>
              <a:gd name="connsiteY3" fmla="*/ 1294513 h 1358013"/>
              <a:gd name="connsiteX4" fmla="*/ 457200 w 7104380"/>
              <a:gd name="connsiteY4" fmla="*/ 1269113 h 1358013"/>
              <a:gd name="connsiteX5" fmla="*/ 609600 w 7104380"/>
              <a:gd name="connsiteY5" fmla="*/ 1256413 h 1358013"/>
              <a:gd name="connsiteX6" fmla="*/ 622300 w 7104380"/>
              <a:gd name="connsiteY6" fmla="*/ 1205613 h 1358013"/>
              <a:gd name="connsiteX7" fmla="*/ 647700 w 7104380"/>
              <a:gd name="connsiteY7" fmla="*/ 1129413 h 1358013"/>
              <a:gd name="connsiteX8" fmla="*/ 660400 w 7104380"/>
              <a:gd name="connsiteY8" fmla="*/ 1053213 h 1358013"/>
              <a:gd name="connsiteX9" fmla="*/ 711200 w 7104380"/>
              <a:gd name="connsiteY9" fmla="*/ 1027813 h 1358013"/>
              <a:gd name="connsiteX10" fmla="*/ 787400 w 7104380"/>
              <a:gd name="connsiteY10" fmla="*/ 1002413 h 1358013"/>
              <a:gd name="connsiteX11" fmla="*/ 876300 w 7104380"/>
              <a:gd name="connsiteY11" fmla="*/ 964313 h 1358013"/>
              <a:gd name="connsiteX12" fmla="*/ 914400 w 7104380"/>
              <a:gd name="connsiteY12" fmla="*/ 938913 h 1358013"/>
              <a:gd name="connsiteX13" fmla="*/ 977900 w 7104380"/>
              <a:gd name="connsiteY13" fmla="*/ 862713 h 1358013"/>
              <a:gd name="connsiteX14" fmla="*/ 1003300 w 7104380"/>
              <a:gd name="connsiteY14" fmla="*/ 811913 h 1358013"/>
              <a:gd name="connsiteX15" fmla="*/ 1079500 w 7104380"/>
              <a:gd name="connsiteY15" fmla="*/ 773813 h 1358013"/>
              <a:gd name="connsiteX16" fmla="*/ 1104900 w 7104380"/>
              <a:gd name="connsiteY16" fmla="*/ 735713 h 1358013"/>
              <a:gd name="connsiteX17" fmla="*/ 1130300 w 7104380"/>
              <a:gd name="connsiteY17" fmla="*/ 659513 h 1358013"/>
              <a:gd name="connsiteX18" fmla="*/ 1231900 w 7104380"/>
              <a:gd name="connsiteY18" fmla="*/ 596013 h 1358013"/>
              <a:gd name="connsiteX19" fmla="*/ 1282700 w 7104380"/>
              <a:gd name="connsiteY19" fmla="*/ 583313 h 1358013"/>
              <a:gd name="connsiteX20" fmla="*/ 1320800 w 7104380"/>
              <a:gd name="connsiteY20" fmla="*/ 557913 h 1358013"/>
              <a:gd name="connsiteX21" fmla="*/ 1511300 w 7104380"/>
              <a:gd name="connsiteY21" fmla="*/ 532513 h 1358013"/>
              <a:gd name="connsiteX22" fmla="*/ 1676400 w 7104380"/>
              <a:gd name="connsiteY22" fmla="*/ 519813 h 1358013"/>
              <a:gd name="connsiteX23" fmla="*/ 1752600 w 7104380"/>
              <a:gd name="connsiteY23" fmla="*/ 570613 h 1358013"/>
              <a:gd name="connsiteX24" fmla="*/ 2175710 w 7104380"/>
              <a:gd name="connsiteY24" fmla="*/ 297358 h 1358013"/>
              <a:gd name="connsiteX25" fmla="*/ 2444015 w 7104380"/>
              <a:gd name="connsiteY25" fmla="*/ 306555 h 1358013"/>
              <a:gd name="connsiteX26" fmla="*/ 2626093 w 7104380"/>
              <a:gd name="connsiteY26" fmla="*/ 306119 h 1358013"/>
              <a:gd name="connsiteX27" fmla="*/ 3020996 w 7104380"/>
              <a:gd name="connsiteY27" fmla="*/ 232113 h 1358013"/>
              <a:gd name="connsiteX28" fmla="*/ 3553059 w 7104380"/>
              <a:gd name="connsiteY28" fmla="*/ 67897 h 1358013"/>
              <a:gd name="connsiteX29" fmla="*/ 4283376 w 7104380"/>
              <a:gd name="connsiteY29" fmla="*/ 22 h 1358013"/>
              <a:gd name="connsiteX30" fmla="*/ 4590582 w 7104380"/>
              <a:gd name="connsiteY30" fmla="*/ 73593 h 1358013"/>
              <a:gd name="connsiteX31" fmla="*/ 4676808 w 7104380"/>
              <a:gd name="connsiteY31" fmla="*/ 153731 h 1358013"/>
              <a:gd name="connsiteX32" fmla="*/ 5170638 w 7104380"/>
              <a:gd name="connsiteY32" fmla="*/ 208469 h 1358013"/>
              <a:gd name="connsiteX33" fmla="*/ 5807776 w 7104380"/>
              <a:gd name="connsiteY33" fmla="*/ 378817 h 1358013"/>
              <a:gd name="connsiteX34" fmla="*/ 6031832 w 7104380"/>
              <a:gd name="connsiteY34" fmla="*/ 379253 h 1358013"/>
              <a:gd name="connsiteX35" fmla="*/ 6175810 w 7104380"/>
              <a:gd name="connsiteY35" fmla="*/ 430925 h 1358013"/>
              <a:gd name="connsiteX36" fmla="*/ 6654666 w 7104380"/>
              <a:gd name="connsiteY36" fmla="*/ 549600 h 1358013"/>
              <a:gd name="connsiteX37" fmla="*/ 4102100 w 7104380"/>
              <a:gd name="connsiteY37" fmla="*/ 735713 h 1358013"/>
              <a:gd name="connsiteX38" fmla="*/ 4140200 w 7104380"/>
              <a:gd name="connsiteY38" fmla="*/ 748413 h 1358013"/>
              <a:gd name="connsiteX39" fmla="*/ 7104380 w 7104380"/>
              <a:gd name="connsiteY39" fmla="*/ 687107 h 1358013"/>
              <a:gd name="connsiteX0" fmla="*/ 0 w 7104380"/>
              <a:gd name="connsiteY0" fmla="*/ 1358013 h 1358013"/>
              <a:gd name="connsiteX1" fmla="*/ 254000 w 7104380"/>
              <a:gd name="connsiteY1" fmla="*/ 1332613 h 1358013"/>
              <a:gd name="connsiteX2" fmla="*/ 330200 w 7104380"/>
              <a:gd name="connsiteY2" fmla="*/ 1307213 h 1358013"/>
              <a:gd name="connsiteX3" fmla="*/ 381000 w 7104380"/>
              <a:gd name="connsiteY3" fmla="*/ 1294513 h 1358013"/>
              <a:gd name="connsiteX4" fmla="*/ 457200 w 7104380"/>
              <a:gd name="connsiteY4" fmla="*/ 1269113 h 1358013"/>
              <a:gd name="connsiteX5" fmla="*/ 609600 w 7104380"/>
              <a:gd name="connsiteY5" fmla="*/ 1256413 h 1358013"/>
              <a:gd name="connsiteX6" fmla="*/ 622300 w 7104380"/>
              <a:gd name="connsiteY6" fmla="*/ 1205613 h 1358013"/>
              <a:gd name="connsiteX7" fmla="*/ 647700 w 7104380"/>
              <a:gd name="connsiteY7" fmla="*/ 1129413 h 1358013"/>
              <a:gd name="connsiteX8" fmla="*/ 660400 w 7104380"/>
              <a:gd name="connsiteY8" fmla="*/ 1053213 h 1358013"/>
              <a:gd name="connsiteX9" fmla="*/ 711200 w 7104380"/>
              <a:gd name="connsiteY9" fmla="*/ 1027813 h 1358013"/>
              <a:gd name="connsiteX10" fmla="*/ 787400 w 7104380"/>
              <a:gd name="connsiteY10" fmla="*/ 1002413 h 1358013"/>
              <a:gd name="connsiteX11" fmla="*/ 876300 w 7104380"/>
              <a:gd name="connsiteY11" fmla="*/ 964313 h 1358013"/>
              <a:gd name="connsiteX12" fmla="*/ 914400 w 7104380"/>
              <a:gd name="connsiteY12" fmla="*/ 938913 h 1358013"/>
              <a:gd name="connsiteX13" fmla="*/ 977900 w 7104380"/>
              <a:gd name="connsiteY13" fmla="*/ 862713 h 1358013"/>
              <a:gd name="connsiteX14" fmla="*/ 1003300 w 7104380"/>
              <a:gd name="connsiteY14" fmla="*/ 811913 h 1358013"/>
              <a:gd name="connsiteX15" fmla="*/ 1079500 w 7104380"/>
              <a:gd name="connsiteY15" fmla="*/ 773813 h 1358013"/>
              <a:gd name="connsiteX16" fmla="*/ 1104900 w 7104380"/>
              <a:gd name="connsiteY16" fmla="*/ 735713 h 1358013"/>
              <a:gd name="connsiteX17" fmla="*/ 1130300 w 7104380"/>
              <a:gd name="connsiteY17" fmla="*/ 659513 h 1358013"/>
              <a:gd name="connsiteX18" fmla="*/ 1231900 w 7104380"/>
              <a:gd name="connsiteY18" fmla="*/ 596013 h 1358013"/>
              <a:gd name="connsiteX19" fmla="*/ 1282700 w 7104380"/>
              <a:gd name="connsiteY19" fmla="*/ 583313 h 1358013"/>
              <a:gd name="connsiteX20" fmla="*/ 1320800 w 7104380"/>
              <a:gd name="connsiteY20" fmla="*/ 557913 h 1358013"/>
              <a:gd name="connsiteX21" fmla="*/ 1511300 w 7104380"/>
              <a:gd name="connsiteY21" fmla="*/ 532513 h 1358013"/>
              <a:gd name="connsiteX22" fmla="*/ 1676400 w 7104380"/>
              <a:gd name="connsiteY22" fmla="*/ 519813 h 1358013"/>
              <a:gd name="connsiteX23" fmla="*/ 1752600 w 7104380"/>
              <a:gd name="connsiteY23" fmla="*/ 570613 h 1358013"/>
              <a:gd name="connsiteX24" fmla="*/ 2175710 w 7104380"/>
              <a:gd name="connsiteY24" fmla="*/ 297358 h 1358013"/>
              <a:gd name="connsiteX25" fmla="*/ 2444015 w 7104380"/>
              <a:gd name="connsiteY25" fmla="*/ 306555 h 1358013"/>
              <a:gd name="connsiteX26" fmla="*/ 2626093 w 7104380"/>
              <a:gd name="connsiteY26" fmla="*/ 306119 h 1358013"/>
              <a:gd name="connsiteX27" fmla="*/ 3020996 w 7104380"/>
              <a:gd name="connsiteY27" fmla="*/ 232113 h 1358013"/>
              <a:gd name="connsiteX28" fmla="*/ 3553059 w 7104380"/>
              <a:gd name="connsiteY28" fmla="*/ 67897 h 1358013"/>
              <a:gd name="connsiteX29" fmla="*/ 4283376 w 7104380"/>
              <a:gd name="connsiteY29" fmla="*/ 22 h 1358013"/>
              <a:gd name="connsiteX30" fmla="*/ 4590582 w 7104380"/>
              <a:gd name="connsiteY30" fmla="*/ 73593 h 1358013"/>
              <a:gd name="connsiteX31" fmla="*/ 4676808 w 7104380"/>
              <a:gd name="connsiteY31" fmla="*/ 153731 h 1358013"/>
              <a:gd name="connsiteX32" fmla="*/ 5170638 w 7104380"/>
              <a:gd name="connsiteY32" fmla="*/ 208469 h 1358013"/>
              <a:gd name="connsiteX33" fmla="*/ 5807776 w 7104380"/>
              <a:gd name="connsiteY33" fmla="*/ 378817 h 1358013"/>
              <a:gd name="connsiteX34" fmla="*/ 6031832 w 7104380"/>
              <a:gd name="connsiteY34" fmla="*/ 379253 h 1358013"/>
              <a:gd name="connsiteX35" fmla="*/ 6175810 w 7104380"/>
              <a:gd name="connsiteY35" fmla="*/ 430925 h 1358013"/>
              <a:gd name="connsiteX36" fmla="*/ 6654666 w 7104380"/>
              <a:gd name="connsiteY36" fmla="*/ 549600 h 1358013"/>
              <a:gd name="connsiteX37" fmla="*/ 4102100 w 7104380"/>
              <a:gd name="connsiteY37" fmla="*/ 735713 h 1358013"/>
              <a:gd name="connsiteX38" fmla="*/ 7104380 w 7104380"/>
              <a:gd name="connsiteY38" fmla="*/ 687107 h 1358013"/>
              <a:gd name="connsiteX0" fmla="*/ 0 w 7104380"/>
              <a:gd name="connsiteY0" fmla="*/ 1358013 h 1358013"/>
              <a:gd name="connsiteX1" fmla="*/ 254000 w 7104380"/>
              <a:gd name="connsiteY1" fmla="*/ 1332613 h 1358013"/>
              <a:gd name="connsiteX2" fmla="*/ 330200 w 7104380"/>
              <a:gd name="connsiteY2" fmla="*/ 1307213 h 1358013"/>
              <a:gd name="connsiteX3" fmla="*/ 381000 w 7104380"/>
              <a:gd name="connsiteY3" fmla="*/ 1294513 h 1358013"/>
              <a:gd name="connsiteX4" fmla="*/ 457200 w 7104380"/>
              <a:gd name="connsiteY4" fmla="*/ 1269113 h 1358013"/>
              <a:gd name="connsiteX5" fmla="*/ 609600 w 7104380"/>
              <a:gd name="connsiteY5" fmla="*/ 1256413 h 1358013"/>
              <a:gd name="connsiteX6" fmla="*/ 622300 w 7104380"/>
              <a:gd name="connsiteY6" fmla="*/ 1205613 h 1358013"/>
              <a:gd name="connsiteX7" fmla="*/ 647700 w 7104380"/>
              <a:gd name="connsiteY7" fmla="*/ 1129413 h 1358013"/>
              <a:gd name="connsiteX8" fmla="*/ 660400 w 7104380"/>
              <a:gd name="connsiteY8" fmla="*/ 1053213 h 1358013"/>
              <a:gd name="connsiteX9" fmla="*/ 711200 w 7104380"/>
              <a:gd name="connsiteY9" fmla="*/ 1027813 h 1358013"/>
              <a:gd name="connsiteX10" fmla="*/ 787400 w 7104380"/>
              <a:gd name="connsiteY10" fmla="*/ 1002413 h 1358013"/>
              <a:gd name="connsiteX11" fmla="*/ 876300 w 7104380"/>
              <a:gd name="connsiteY11" fmla="*/ 964313 h 1358013"/>
              <a:gd name="connsiteX12" fmla="*/ 914400 w 7104380"/>
              <a:gd name="connsiteY12" fmla="*/ 938913 h 1358013"/>
              <a:gd name="connsiteX13" fmla="*/ 977900 w 7104380"/>
              <a:gd name="connsiteY13" fmla="*/ 862713 h 1358013"/>
              <a:gd name="connsiteX14" fmla="*/ 1003300 w 7104380"/>
              <a:gd name="connsiteY14" fmla="*/ 811913 h 1358013"/>
              <a:gd name="connsiteX15" fmla="*/ 1079500 w 7104380"/>
              <a:gd name="connsiteY15" fmla="*/ 773813 h 1358013"/>
              <a:gd name="connsiteX16" fmla="*/ 1104900 w 7104380"/>
              <a:gd name="connsiteY16" fmla="*/ 735713 h 1358013"/>
              <a:gd name="connsiteX17" fmla="*/ 1130300 w 7104380"/>
              <a:gd name="connsiteY17" fmla="*/ 659513 h 1358013"/>
              <a:gd name="connsiteX18" fmla="*/ 1231900 w 7104380"/>
              <a:gd name="connsiteY18" fmla="*/ 596013 h 1358013"/>
              <a:gd name="connsiteX19" fmla="*/ 1282700 w 7104380"/>
              <a:gd name="connsiteY19" fmla="*/ 583313 h 1358013"/>
              <a:gd name="connsiteX20" fmla="*/ 1320800 w 7104380"/>
              <a:gd name="connsiteY20" fmla="*/ 557913 h 1358013"/>
              <a:gd name="connsiteX21" fmla="*/ 1511300 w 7104380"/>
              <a:gd name="connsiteY21" fmla="*/ 532513 h 1358013"/>
              <a:gd name="connsiteX22" fmla="*/ 1676400 w 7104380"/>
              <a:gd name="connsiteY22" fmla="*/ 519813 h 1358013"/>
              <a:gd name="connsiteX23" fmla="*/ 1752600 w 7104380"/>
              <a:gd name="connsiteY23" fmla="*/ 570613 h 1358013"/>
              <a:gd name="connsiteX24" fmla="*/ 2175710 w 7104380"/>
              <a:gd name="connsiteY24" fmla="*/ 297358 h 1358013"/>
              <a:gd name="connsiteX25" fmla="*/ 2444015 w 7104380"/>
              <a:gd name="connsiteY25" fmla="*/ 306555 h 1358013"/>
              <a:gd name="connsiteX26" fmla="*/ 2626093 w 7104380"/>
              <a:gd name="connsiteY26" fmla="*/ 306119 h 1358013"/>
              <a:gd name="connsiteX27" fmla="*/ 3020996 w 7104380"/>
              <a:gd name="connsiteY27" fmla="*/ 232113 h 1358013"/>
              <a:gd name="connsiteX28" fmla="*/ 3553059 w 7104380"/>
              <a:gd name="connsiteY28" fmla="*/ 67897 h 1358013"/>
              <a:gd name="connsiteX29" fmla="*/ 4283376 w 7104380"/>
              <a:gd name="connsiteY29" fmla="*/ 22 h 1358013"/>
              <a:gd name="connsiteX30" fmla="*/ 4590582 w 7104380"/>
              <a:gd name="connsiteY30" fmla="*/ 73593 h 1358013"/>
              <a:gd name="connsiteX31" fmla="*/ 4676808 w 7104380"/>
              <a:gd name="connsiteY31" fmla="*/ 153731 h 1358013"/>
              <a:gd name="connsiteX32" fmla="*/ 5170638 w 7104380"/>
              <a:gd name="connsiteY32" fmla="*/ 208469 h 1358013"/>
              <a:gd name="connsiteX33" fmla="*/ 5807776 w 7104380"/>
              <a:gd name="connsiteY33" fmla="*/ 378817 h 1358013"/>
              <a:gd name="connsiteX34" fmla="*/ 6031832 w 7104380"/>
              <a:gd name="connsiteY34" fmla="*/ 379253 h 1358013"/>
              <a:gd name="connsiteX35" fmla="*/ 6175810 w 7104380"/>
              <a:gd name="connsiteY35" fmla="*/ 430925 h 1358013"/>
              <a:gd name="connsiteX36" fmla="*/ 6654666 w 7104380"/>
              <a:gd name="connsiteY36" fmla="*/ 549600 h 1358013"/>
              <a:gd name="connsiteX37" fmla="*/ 7104380 w 7104380"/>
              <a:gd name="connsiteY37" fmla="*/ 687107 h 1358013"/>
              <a:gd name="connsiteX0" fmla="*/ 0 w 7104380"/>
              <a:gd name="connsiteY0" fmla="*/ 1414965 h 1414965"/>
              <a:gd name="connsiteX1" fmla="*/ 254000 w 7104380"/>
              <a:gd name="connsiteY1" fmla="*/ 1389565 h 1414965"/>
              <a:gd name="connsiteX2" fmla="*/ 330200 w 7104380"/>
              <a:gd name="connsiteY2" fmla="*/ 1364165 h 1414965"/>
              <a:gd name="connsiteX3" fmla="*/ 381000 w 7104380"/>
              <a:gd name="connsiteY3" fmla="*/ 1351465 h 1414965"/>
              <a:gd name="connsiteX4" fmla="*/ 457200 w 7104380"/>
              <a:gd name="connsiteY4" fmla="*/ 1326065 h 1414965"/>
              <a:gd name="connsiteX5" fmla="*/ 609600 w 7104380"/>
              <a:gd name="connsiteY5" fmla="*/ 1313365 h 1414965"/>
              <a:gd name="connsiteX6" fmla="*/ 622300 w 7104380"/>
              <a:gd name="connsiteY6" fmla="*/ 1262565 h 1414965"/>
              <a:gd name="connsiteX7" fmla="*/ 647700 w 7104380"/>
              <a:gd name="connsiteY7" fmla="*/ 1186365 h 1414965"/>
              <a:gd name="connsiteX8" fmla="*/ 660400 w 7104380"/>
              <a:gd name="connsiteY8" fmla="*/ 1110165 h 1414965"/>
              <a:gd name="connsiteX9" fmla="*/ 711200 w 7104380"/>
              <a:gd name="connsiteY9" fmla="*/ 1084765 h 1414965"/>
              <a:gd name="connsiteX10" fmla="*/ 787400 w 7104380"/>
              <a:gd name="connsiteY10" fmla="*/ 1059365 h 1414965"/>
              <a:gd name="connsiteX11" fmla="*/ 876300 w 7104380"/>
              <a:gd name="connsiteY11" fmla="*/ 1021265 h 1414965"/>
              <a:gd name="connsiteX12" fmla="*/ 914400 w 7104380"/>
              <a:gd name="connsiteY12" fmla="*/ 995865 h 1414965"/>
              <a:gd name="connsiteX13" fmla="*/ 977900 w 7104380"/>
              <a:gd name="connsiteY13" fmla="*/ 919665 h 1414965"/>
              <a:gd name="connsiteX14" fmla="*/ 1003300 w 7104380"/>
              <a:gd name="connsiteY14" fmla="*/ 868865 h 1414965"/>
              <a:gd name="connsiteX15" fmla="*/ 1079500 w 7104380"/>
              <a:gd name="connsiteY15" fmla="*/ 830765 h 1414965"/>
              <a:gd name="connsiteX16" fmla="*/ 1104900 w 7104380"/>
              <a:gd name="connsiteY16" fmla="*/ 792665 h 1414965"/>
              <a:gd name="connsiteX17" fmla="*/ 1130300 w 7104380"/>
              <a:gd name="connsiteY17" fmla="*/ 716465 h 1414965"/>
              <a:gd name="connsiteX18" fmla="*/ 1231900 w 7104380"/>
              <a:gd name="connsiteY18" fmla="*/ 652965 h 1414965"/>
              <a:gd name="connsiteX19" fmla="*/ 1282700 w 7104380"/>
              <a:gd name="connsiteY19" fmla="*/ 640265 h 1414965"/>
              <a:gd name="connsiteX20" fmla="*/ 1320800 w 7104380"/>
              <a:gd name="connsiteY20" fmla="*/ 614865 h 1414965"/>
              <a:gd name="connsiteX21" fmla="*/ 1511300 w 7104380"/>
              <a:gd name="connsiteY21" fmla="*/ 589465 h 1414965"/>
              <a:gd name="connsiteX22" fmla="*/ 1676400 w 7104380"/>
              <a:gd name="connsiteY22" fmla="*/ 576765 h 1414965"/>
              <a:gd name="connsiteX23" fmla="*/ 1752600 w 7104380"/>
              <a:gd name="connsiteY23" fmla="*/ 627565 h 1414965"/>
              <a:gd name="connsiteX24" fmla="*/ 2175710 w 7104380"/>
              <a:gd name="connsiteY24" fmla="*/ 354310 h 1414965"/>
              <a:gd name="connsiteX25" fmla="*/ 2444015 w 7104380"/>
              <a:gd name="connsiteY25" fmla="*/ 363507 h 1414965"/>
              <a:gd name="connsiteX26" fmla="*/ 2626093 w 7104380"/>
              <a:gd name="connsiteY26" fmla="*/ 363071 h 1414965"/>
              <a:gd name="connsiteX27" fmla="*/ 3117248 w 7104380"/>
              <a:gd name="connsiteY27" fmla="*/ 43 h 1414965"/>
              <a:gd name="connsiteX28" fmla="*/ 3553059 w 7104380"/>
              <a:gd name="connsiteY28" fmla="*/ 124849 h 1414965"/>
              <a:gd name="connsiteX29" fmla="*/ 4283376 w 7104380"/>
              <a:gd name="connsiteY29" fmla="*/ 56974 h 1414965"/>
              <a:gd name="connsiteX30" fmla="*/ 4590582 w 7104380"/>
              <a:gd name="connsiteY30" fmla="*/ 130545 h 1414965"/>
              <a:gd name="connsiteX31" fmla="*/ 4676808 w 7104380"/>
              <a:gd name="connsiteY31" fmla="*/ 210683 h 1414965"/>
              <a:gd name="connsiteX32" fmla="*/ 5170638 w 7104380"/>
              <a:gd name="connsiteY32" fmla="*/ 265421 h 1414965"/>
              <a:gd name="connsiteX33" fmla="*/ 5807776 w 7104380"/>
              <a:gd name="connsiteY33" fmla="*/ 435769 h 1414965"/>
              <a:gd name="connsiteX34" fmla="*/ 6031832 w 7104380"/>
              <a:gd name="connsiteY34" fmla="*/ 436205 h 1414965"/>
              <a:gd name="connsiteX35" fmla="*/ 6175810 w 7104380"/>
              <a:gd name="connsiteY35" fmla="*/ 487877 h 1414965"/>
              <a:gd name="connsiteX36" fmla="*/ 6654666 w 7104380"/>
              <a:gd name="connsiteY36" fmla="*/ 606552 h 1414965"/>
              <a:gd name="connsiteX37" fmla="*/ 7104380 w 7104380"/>
              <a:gd name="connsiteY37" fmla="*/ 744059 h 1414965"/>
              <a:gd name="connsiteX0" fmla="*/ 0 w 7104380"/>
              <a:gd name="connsiteY0" fmla="*/ 1426767 h 1426767"/>
              <a:gd name="connsiteX1" fmla="*/ 254000 w 7104380"/>
              <a:gd name="connsiteY1" fmla="*/ 1401367 h 1426767"/>
              <a:gd name="connsiteX2" fmla="*/ 330200 w 7104380"/>
              <a:gd name="connsiteY2" fmla="*/ 1375967 h 1426767"/>
              <a:gd name="connsiteX3" fmla="*/ 381000 w 7104380"/>
              <a:gd name="connsiteY3" fmla="*/ 1363267 h 1426767"/>
              <a:gd name="connsiteX4" fmla="*/ 457200 w 7104380"/>
              <a:gd name="connsiteY4" fmla="*/ 1337867 h 1426767"/>
              <a:gd name="connsiteX5" fmla="*/ 609600 w 7104380"/>
              <a:gd name="connsiteY5" fmla="*/ 1325167 h 1426767"/>
              <a:gd name="connsiteX6" fmla="*/ 622300 w 7104380"/>
              <a:gd name="connsiteY6" fmla="*/ 1274367 h 1426767"/>
              <a:gd name="connsiteX7" fmla="*/ 647700 w 7104380"/>
              <a:gd name="connsiteY7" fmla="*/ 1198167 h 1426767"/>
              <a:gd name="connsiteX8" fmla="*/ 660400 w 7104380"/>
              <a:gd name="connsiteY8" fmla="*/ 1121967 h 1426767"/>
              <a:gd name="connsiteX9" fmla="*/ 711200 w 7104380"/>
              <a:gd name="connsiteY9" fmla="*/ 1096567 h 1426767"/>
              <a:gd name="connsiteX10" fmla="*/ 787400 w 7104380"/>
              <a:gd name="connsiteY10" fmla="*/ 1071167 h 1426767"/>
              <a:gd name="connsiteX11" fmla="*/ 876300 w 7104380"/>
              <a:gd name="connsiteY11" fmla="*/ 1033067 h 1426767"/>
              <a:gd name="connsiteX12" fmla="*/ 914400 w 7104380"/>
              <a:gd name="connsiteY12" fmla="*/ 1007667 h 1426767"/>
              <a:gd name="connsiteX13" fmla="*/ 977900 w 7104380"/>
              <a:gd name="connsiteY13" fmla="*/ 931467 h 1426767"/>
              <a:gd name="connsiteX14" fmla="*/ 1003300 w 7104380"/>
              <a:gd name="connsiteY14" fmla="*/ 880667 h 1426767"/>
              <a:gd name="connsiteX15" fmla="*/ 1079500 w 7104380"/>
              <a:gd name="connsiteY15" fmla="*/ 842567 h 1426767"/>
              <a:gd name="connsiteX16" fmla="*/ 1104900 w 7104380"/>
              <a:gd name="connsiteY16" fmla="*/ 804467 h 1426767"/>
              <a:gd name="connsiteX17" fmla="*/ 1130300 w 7104380"/>
              <a:gd name="connsiteY17" fmla="*/ 728267 h 1426767"/>
              <a:gd name="connsiteX18" fmla="*/ 1231900 w 7104380"/>
              <a:gd name="connsiteY18" fmla="*/ 664767 h 1426767"/>
              <a:gd name="connsiteX19" fmla="*/ 1282700 w 7104380"/>
              <a:gd name="connsiteY19" fmla="*/ 652067 h 1426767"/>
              <a:gd name="connsiteX20" fmla="*/ 1320800 w 7104380"/>
              <a:gd name="connsiteY20" fmla="*/ 626667 h 1426767"/>
              <a:gd name="connsiteX21" fmla="*/ 1511300 w 7104380"/>
              <a:gd name="connsiteY21" fmla="*/ 601267 h 1426767"/>
              <a:gd name="connsiteX22" fmla="*/ 1676400 w 7104380"/>
              <a:gd name="connsiteY22" fmla="*/ 588567 h 1426767"/>
              <a:gd name="connsiteX23" fmla="*/ 1752600 w 7104380"/>
              <a:gd name="connsiteY23" fmla="*/ 639367 h 1426767"/>
              <a:gd name="connsiteX24" fmla="*/ 2175710 w 7104380"/>
              <a:gd name="connsiteY24" fmla="*/ 366112 h 1426767"/>
              <a:gd name="connsiteX25" fmla="*/ 2444015 w 7104380"/>
              <a:gd name="connsiteY25" fmla="*/ 375309 h 1426767"/>
              <a:gd name="connsiteX26" fmla="*/ 2626093 w 7104380"/>
              <a:gd name="connsiteY26" fmla="*/ 374873 h 1426767"/>
              <a:gd name="connsiteX27" fmla="*/ 3117248 w 7104380"/>
              <a:gd name="connsiteY27" fmla="*/ 11845 h 1426767"/>
              <a:gd name="connsiteX28" fmla="*/ 3909194 w 7104380"/>
              <a:gd name="connsiteY28" fmla="*/ 1774 h 1426767"/>
              <a:gd name="connsiteX29" fmla="*/ 4283376 w 7104380"/>
              <a:gd name="connsiteY29" fmla="*/ 68776 h 1426767"/>
              <a:gd name="connsiteX30" fmla="*/ 4590582 w 7104380"/>
              <a:gd name="connsiteY30" fmla="*/ 142347 h 1426767"/>
              <a:gd name="connsiteX31" fmla="*/ 4676808 w 7104380"/>
              <a:gd name="connsiteY31" fmla="*/ 222485 h 1426767"/>
              <a:gd name="connsiteX32" fmla="*/ 5170638 w 7104380"/>
              <a:gd name="connsiteY32" fmla="*/ 277223 h 1426767"/>
              <a:gd name="connsiteX33" fmla="*/ 5807776 w 7104380"/>
              <a:gd name="connsiteY33" fmla="*/ 447571 h 1426767"/>
              <a:gd name="connsiteX34" fmla="*/ 6031832 w 7104380"/>
              <a:gd name="connsiteY34" fmla="*/ 448007 h 1426767"/>
              <a:gd name="connsiteX35" fmla="*/ 6175810 w 7104380"/>
              <a:gd name="connsiteY35" fmla="*/ 499679 h 1426767"/>
              <a:gd name="connsiteX36" fmla="*/ 6654666 w 7104380"/>
              <a:gd name="connsiteY36" fmla="*/ 618354 h 1426767"/>
              <a:gd name="connsiteX37" fmla="*/ 7104380 w 7104380"/>
              <a:gd name="connsiteY37" fmla="*/ 755861 h 1426767"/>
              <a:gd name="connsiteX0" fmla="*/ 0 w 7104380"/>
              <a:gd name="connsiteY0" fmla="*/ 1591560 h 1591560"/>
              <a:gd name="connsiteX1" fmla="*/ 254000 w 7104380"/>
              <a:gd name="connsiteY1" fmla="*/ 1566160 h 1591560"/>
              <a:gd name="connsiteX2" fmla="*/ 330200 w 7104380"/>
              <a:gd name="connsiteY2" fmla="*/ 1540760 h 1591560"/>
              <a:gd name="connsiteX3" fmla="*/ 381000 w 7104380"/>
              <a:gd name="connsiteY3" fmla="*/ 1528060 h 1591560"/>
              <a:gd name="connsiteX4" fmla="*/ 457200 w 7104380"/>
              <a:gd name="connsiteY4" fmla="*/ 1502660 h 1591560"/>
              <a:gd name="connsiteX5" fmla="*/ 609600 w 7104380"/>
              <a:gd name="connsiteY5" fmla="*/ 1489960 h 1591560"/>
              <a:gd name="connsiteX6" fmla="*/ 622300 w 7104380"/>
              <a:gd name="connsiteY6" fmla="*/ 1439160 h 1591560"/>
              <a:gd name="connsiteX7" fmla="*/ 647700 w 7104380"/>
              <a:gd name="connsiteY7" fmla="*/ 1362960 h 1591560"/>
              <a:gd name="connsiteX8" fmla="*/ 660400 w 7104380"/>
              <a:gd name="connsiteY8" fmla="*/ 1286760 h 1591560"/>
              <a:gd name="connsiteX9" fmla="*/ 711200 w 7104380"/>
              <a:gd name="connsiteY9" fmla="*/ 1261360 h 1591560"/>
              <a:gd name="connsiteX10" fmla="*/ 787400 w 7104380"/>
              <a:gd name="connsiteY10" fmla="*/ 1235960 h 1591560"/>
              <a:gd name="connsiteX11" fmla="*/ 876300 w 7104380"/>
              <a:gd name="connsiteY11" fmla="*/ 1197860 h 1591560"/>
              <a:gd name="connsiteX12" fmla="*/ 914400 w 7104380"/>
              <a:gd name="connsiteY12" fmla="*/ 1172460 h 1591560"/>
              <a:gd name="connsiteX13" fmla="*/ 977900 w 7104380"/>
              <a:gd name="connsiteY13" fmla="*/ 1096260 h 1591560"/>
              <a:gd name="connsiteX14" fmla="*/ 1003300 w 7104380"/>
              <a:gd name="connsiteY14" fmla="*/ 1045460 h 1591560"/>
              <a:gd name="connsiteX15" fmla="*/ 1079500 w 7104380"/>
              <a:gd name="connsiteY15" fmla="*/ 1007360 h 1591560"/>
              <a:gd name="connsiteX16" fmla="*/ 1104900 w 7104380"/>
              <a:gd name="connsiteY16" fmla="*/ 969260 h 1591560"/>
              <a:gd name="connsiteX17" fmla="*/ 1130300 w 7104380"/>
              <a:gd name="connsiteY17" fmla="*/ 893060 h 1591560"/>
              <a:gd name="connsiteX18" fmla="*/ 1231900 w 7104380"/>
              <a:gd name="connsiteY18" fmla="*/ 829560 h 1591560"/>
              <a:gd name="connsiteX19" fmla="*/ 1282700 w 7104380"/>
              <a:gd name="connsiteY19" fmla="*/ 816860 h 1591560"/>
              <a:gd name="connsiteX20" fmla="*/ 1320800 w 7104380"/>
              <a:gd name="connsiteY20" fmla="*/ 791460 h 1591560"/>
              <a:gd name="connsiteX21" fmla="*/ 1511300 w 7104380"/>
              <a:gd name="connsiteY21" fmla="*/ 766060 h 1591560"/>
              <a:gd name="connsiteX22" fmla="*/ 1676400 w 7104380"/>
              <a:gd name="connsiteY22" fmla="*/ 753360 h 1591560"/>
              <a:gd name="connsiteX23" fmla="*/ 1752600 w 7104380"/>
              <a:gd name="connsiteY23" fmla="*/ 804160 h 1591560"/>
              <a:gd name="connsiteX24" fmla="*/ 2175710 w 7104380"/>
              <a:gd name="connsiteY24" fmla="*/ 530905 h 1591560"/>
              <a:gd name="connsiteX25" fmla="*/ 2444015 w 7104380"/>
              <a:gd name="connsiteY25" fmla="*/ 540102 h 1591560"/>
              <a:gd name="connsiteX26" fmla="*/ 2626093 w 7104380"/>
              <a:gd name="connsiteY26" fmla="*/ 539666 h 1591560"/>
              <a:gd name="connsiteX27" fmla="*/ 3117248 w 7104380"/>
              <a:gd name="connsiteY27" fmla="*/ 176638 h 1591560"/>
              <a:gd name="connsiteX28" fmla="*/ 3909194 w 7104380"/>
              <a:gd name="connsiteY28" fmla="*/ 166567 h 1591560"/>
              <a:gd name="connsiteX29" fmla="*/ 4735763 w 7104380"/>
              <a:gd name="connsiteY29" fmla="*/ 2352 h 1591560"/>
              <a:gd name="connsiteX30" fmla="*/ 4590582 w 7104380"/>
              <a:gd name="connsiteY30" fmla="*/ 307140 h 1591560"/>
              <a:gd name="connsiteX31" fmla="*/ 4676808 w 7104380"/>
              <a:gd name="connsiteY31" fmla="*/ 387278 h 1591560"/>
              <a:gd name="connsiteX32" fmla="*/ 5170638 w 7104380"/>
              <a:gd name="connsiteY32" fmla="*/ 442016 h 1591560"/>
              <a:gd name="connsiteX33" fmla="*/ 5807776 w 7104380"/>
              <a:gd name="connsiteY33" fmla="*/ 612364 h 1591560"/>
              <a:gd name="connsiteX34" fmla="*/ 6031832 w 7104380"/>
              <a:gd name="connsiteY34" fmla="*/ 612800 h 1591560"/>
              <a:gd name="connsiteX35" fmla="*/ 6175810 w 7104380"/>
              <a:gd name="connsiteY35" fmla="*/ 664472 h 1591560"/>
              <a:gd name="connsiteX36" fmla="*/ 6654666 w 7104380"/>
              <a:gd name="connsiteY36" fmla="*/ 783147 h 1591560"/>
              <a:gd name="connsiteX37" fmla="*/ 7104380 w 7104380"/>
              <a:gd name="connsiteY37" fmla="*/ 920654 h 1591560"/>
              <a:gd name="connsiteX0" fmla="*/ 0 w 7104380"/>
              <a:gd name="connsiteY0" fmla="*/ 1596310 h 1596310"/>
              <a:gd name="connsiteX1" fmla="*/ 254000 w 7104380"/>
              <a:gd name="connsiteY1" fmla="*/ 1570910 h 1596310"/>
              <a:gd name="connsiteX2" fmla="*/ 330200 w 7104380"/>
              <a:gd name="connsiteY2" fmla="*/ 1545510 h 1596310"/>
              <a:gd name="connsiteX3" fmla="*/ 381000 w 7104380"/>
              <a:gd name="connsiteY3" fmla="*/ 1532810 h 1596310"/>
              <a:gd name="connsiteX4" fmla="*/ 457200 w 7104380"/>
              <a:gd name="connsiteY4" fmla="*/ 1507410 h 1596310"/>
              <a:gd name="connsiteX5" fmla="*/ 609600 w 7104380"/>
              <a:gd name="connsiteY5" fmla="*/ 1494710 h 1596310"/>
              <a:gd name="connsiteX6" fmla="*/ 622300 w 7104380"/>
              <a:gd name="connsiteY6" fmla="*/ 1443910 h 1596310"/>
              <a:gd name="connsiteX7" fmla="*/ 647700 w 7104380"/>
              <a:gd name="connsiteY7" fmla="*/ 1367710 h 1596310"/>
              <a:gd name="connsiteX8" fmla="*/ 660400 w 7104380"/>
              <a:gd name="connsiteY8" fmla="*/ 1291510 h 1596310"/>
              <a:gd name="connsiteX9" fmla="*/ 711200 w 7104380"/>
              <a:gd name="connsiteY9" fmla="*/ 1266110 h 1596310"/>
              <a:gd name="connsiteX10" fmla="*/ 787400 w 7104380"/>
              <a:gd name="connsiteY10" fmla="*/ 1240710 h 1596310"/>
              <a:gd name="connsiteX11" fmla="*/ 876300 w 7104380"/>
              <a:gd name="connsiteY11" fmla="*/ 1202610 h 1596310"/>
              <a:gd name="connsiteX12" fmla="*/ 914400 w 7104380"/>
              <a:gd name="connsiteY12" fmla="*/ 1177210 h 1596310"/>
              <a:gd name="connsiteX13" fmla="*/ 977900 w 7104380"/>
              <a:gd name="connsiteY13" fmla="*/ 1101010 h 1596310"/>
              <a:gd name="connsiteX14" fmla="*/ 1003300 w 7104380"/>
              <a:gd name="connsiteY14" fmla="*/ 1050210 h 1596310"/>
              <a:gd name="connsiteX15" fmla="*/ 1079500 w 7104380"/>
              <a:gd name="connsiteY15" fmla="*/ 1012110 h 1596310"/>
              <a:gd name="connsiteX16" fmla="*/ 1104900 w 7104380"/>
              <a:gd name="connsiteY16" fmla="*/ 974010 h 1596310"/>
              <a:gd name="connsiteX17" fmla="*/ 1130300 w 7104380"/>
              <a:gd name="connsiteY17" fmla="*/ 897810 h 1596310"/>
              <a:gd name="connsiteX18" fmla="*/ 1231900 w 7104380"/>
              <a:gd name="connsiteY18" fmla="*/ 834310 h 1596310"/>
              <a:gd name="connsiteX19" fmla="*/ 1282700 w 7104380"/>
              <a:gd name="connsiteY19" fmla="*/ 821610 h 1596310"/>
              <a:gd name="connsiteX20" fmla="*/ 1320800 w 7104380"/>
              <a:gd name="connsiteY20" fmla="*/ 796210 h 1596310"/>
              <a:gd name="connsiteX21" fmla="*/ 1511300 w 7104380"/>
              <a:gd name="connsiteY21" fmla="*/ 770810 h 1596310"/>
              <a:gd name="connsiteX22" fmla="*/ 1676400 w 7104380"/>
              <a:gd name="connsiteY22" fmla="*/ 758110 h 1596310"/>
              <a:gd name="connsiteX23" fmla="*/ 1752600 w 7104380"/>
              <a:gd name="connsiteY23" fmla="*/ 808910 h 1596310"/>
              <a:gd name="connsiteX24" fmla="*/ 2175710 w 7104380"/>
              <a:gd name="connsiteY24" fmla="*/ 535655 h 1596310"/>
              <a:gd name="connsiteX25" fmla="*/ 2444015 w 7104380"/>
              <a:gd name="connsiteY25" fmla="*/ 544852 h 1596310"/>
              <a:gd name="connsiteX26" fmla="*/ 2626093 w 7104380"/>
              <a:gd name="connsiteY26" fmla="*/ 544416 h 1596310"/>
              <a:gd name="connsiteX27" fmla="*/ 3117248 w 7104380"/>
              <a:gd name="connsiteY27" fmla="*/ 181388 h 1596310"/>
              <a:gd name="connsiteX28" fmla="*/ 3909194 w 7104380"/>
              <a:gd name="connsiteY28" fmla="*/ 171317 h 1596310"/>
              <a:gd name="connsiteX29" fmla="*/ 4735763 w 7104380"/>
              <a:gd name="connsiteY29" fmla="*/ 7102 h 1596310"/>
              <a:gd name="connsiteX30" fmla="*/ 5485732 w 7104380"/>
              <a:gd name="connsiteY30" fmla="*/ 32502 h 1596310"/>
              <a:gd name="connsiteX31" fmla="*/ 4676808 w 7104380"/>
              <a:gd name="connsiteY31" fmla="*/ 392028 h 1596310"/>
              <a:gd name="connsiteX32" fmla="*/ 5170638 w 7104380"/>
              <a:gd name="connsiteY32" fmla="*/ 446766 h 1596310"/>
              <a:gd name="connsiteX33" fmla="*/ 5807776 w 7104380"/>
              <a:gd name="connsiteY33" fmla="*/ 617114 h 1596310"/>
              <a:gd name="connsiteX34" fmla="*/ 6031832 w 7104380"/>
              <a:gd name="connsiteY34" fmla="*/ 617550 h 1596310"/>
              <a:gd name="connsiteX35" fmla="*/ 6175810 w 7104380"/>
              <a:gd name="connsiteY35" fmla="*/ 669222 h 1596310"/>
              <a:gd name="connsiteX36" fmla="*/ 6654666 w 7104380"/>
              <a:gd name="connsiteY36" fmla="*/ 787897 h 1596310"/>
              <a:gd name="connsiteX37" fmla="*/ 7104380 w 7104380"/>
              <a:gd name="connsiteY37" fmla="*/ 925404 h 1596310"/>
              <a:gd name="connsiteX0" fmla="*/ 0 w 7104380"/>
              <a:gd name="connsiteY0" fmla="*/ 1596310 h 1596310"/>
              <a:gd name="connsiteX1" fmla="*/ 254000 w 7104380"/>
              <a:gd name="connsiteY1" fmla="*/ 1570910 h 1596310"/>
              <a:gd name="connsiteX2" fmla="*/ 330200 w 7104380"/>
              <a:gd name="connsiteY2" fmla="*/ 1545510 h 1596310"/>
              <a:gd name="connsiteX3" fmla="*/ 381000 w 7104380"/>
              <a:gd name="connsiteY3" fmla="*/ 1532810 h 1596310"/>
              <a:gd name="connsiteX4" fmla="*/ 457200 w 7104380"/>
              <a:gd name="connsiteY4" fmla="*/ 1507410 h 1596310"/>
              <a:gd name="connsiteX5" fmla="*/ 609600 w 7104380"/>
              <a:gd name="connsiteY5" fmla="*/ 1494710 h 1596310"/>
              <a:gd name="connsiteX6" fmla="*/ 622300 w 7104380"/>
              <a:gd name="connsiteY6" fmla="*/ 1443910 h 1596310"/>
              <a:gd name="connsiteX7" fmla="*/ 647700 w 7104380"/>
              <a:gd name="connsiteY7" fmla="*/ 1367710 h 1596310"/>
              <a:gd name="connsiteX8" fmla="*/ 660400 w 7104380"/>
              <a:gd name="connsiteY8" fmla="*/ 1291510 h 1596310"/>
              <a:gd name="connsiteX9" fmla="*/ 711200 w 7104380"/>
              <a:gd name="connsiteY9" fmla="*/ 1266110 h 1596310"/>
              <a:gd name="connsiteX10" fmla="*/ 787400 w 7104380"/>
              <a:gd name="connsiteY10" fmla="*/ 1240710 h 1596310"/>
              <a:gd name="connsiteX11" fmla="*/ 876300 w 7104380"/>
              <a:gd name="connsiteY11" fmla="*/ 1202610 h 1596310"/>
              <a:gd name="connsiteX12" fmla="*/ 914400 w 7104380"/>
              <a:gd name="connsiteY12" fmla="*/ 1177210 h 1596310"/>
              <a:gd name="connsiteX13" fmla="*/ 977900 w 7104380"/>
              <a:gd name="connsiteY13" fmla="*/ 1101010 h 1596310"/>
              <a:gd name="connsiteX14" fmla="*/ 1003300 w 7104380"/>
              <a:gd name="connsiteY14" fmla="*/ 1050210 h 1596310"/>
              <a:gd name="connsiteX15" fmla="*/ 1079500 w 7104380"/>
              <a:gd name="connsiteY15" fmla="*/ 1012110 h 1596310"/>
              <a:gd name="connsiteX16" fmla="*/ 1104900 w 7104380"/>
              <a:gd name="connsiteY16" fmla="*/ 974010 h 1596310"/>
              <a:gd name="connsiteX17" fmla="*/ 1130300 w 7104380"/>
              <a:gd name="connsiteY17" fmla="*/ 897810 h 1596310"/>
              <a:gd name="connsiteX18" fmla="*/ 1231900 w 7104380"/>
              <a:gd name="connsiteY18" fmla="*/ 834310 h 1596310"/>
              <a:gd name="connsiteX19" fmla="*/ 1282700 w 7104380"/>
              <a:gd name="connsiteY19" fmla="*/ 821610 h 1596310"/>
              <a:gd name="connsiteX20" fmla="*/ 1320800 w 7104380"/>
              <a:gd name="connsiteY20" fmla="*/ 796210 h 1596310"/>
              <a:gd name="connsiteX21" fmla="*/ 1511300 w 7104380"/>
              <a:gd name="connsiteY21" fmla="*/ 770810 h 1596310"/>
              <a:gd name="connsiteX22" fmla="*/ 1676400 w 7104380"/>
              <a:gd name="connsiteY22" fmla="*/ 758110 h 1596310"/>
              <a:gd name="connsiteX23" fmla="*/ 1752600 w 7104380"/>
              <a:gd name="connsiteY23" fmla="*/ 808910 h 1596310"/>
              <a:gd name="connsiteX24" fmla="*/ 2175710 w 7104380"/>
              <a:gd name="connsiteY24" fmla="*/ 535655 h 1596310"/>
              <a:gd name="connsiteX25" fmla="*/ 2444015 w 7104380"/>
              <a:gd name="connsiteY25" fmla="*/ 544852 h 1596310"/>
              <a:gd name="connsiteX26" fmla="*/ 2626093 w 7104380"/>
              <a:gd name="connsiteY26" fmla="*/ 544416 h 1596310"/>
              <a:gd name="connsiteX27" fmla="*/ 3117248 w 7104380"/>
              <a:gd name="connsiteY27" fmla="*/ 181388 h 1596310"/>
              <a:gd name="connsiteX28" fmla="*/ 3909194 w 7104380"/>
              <a:gd name="connsiteY28" fmla="*/ 171317 h 1596310"/>
              <a:gd name="connsiteX29" fmla="*/ 4735763 w 7104380"/>
              <a:gd name="connsiteY29" fmla="*/ 7102 h 1596310"/>
              <a:gd name="connsiteX30" fmla="*/ 5485732 w 7104380"/>
              <a:gd name="connsiteY30" fmla="*/ 32502 h 1596310"/>
              <a:gd name="connsiteX31" fmla="*/ 5908841 w 7104380"/>
              <a:gd name="connsiteY31" fmla="*/ 131908 h 1596310"/>
              <a:gd name="connsiteX32" fmla="*/ 5170638 w 7104380"/>
              <a:gd name="connsiteY32" fmla="*/ 446766 h 1596310"/>
              <a:gd name="connsiteX33" fmla="*/ 5807776 w 7104380"/>
              <a:gd name="connsiteY33" fmla="*/ 617114 h 1596310"/>
              <a:gd name="connsiteX34" fmla="*/ 6031832 w 7104380"/>
              <a:gd name="connsiteY34" fmla="*/ 617550 h 1596310"/>
              <a:gd name="connsiteX35" fmla="*/ 6175810 w 7104380"/>
              <a:gd name="connsiteY35" fmla="*/ 669222 h 1596310"/>
              <a:gd name="connsiteX36" fmla="*/ 6654666 w 7104380"/>
              <a:gd name="connsiteY36" fmla="*/ 787897 h 1596310"/>
              <a:gd name="connsiteX37" fmla="*/ 7104380 w 7104380"/>
              <a:gd name="connsiteY37" fmla="*/ 925404 h 1596310"/>
              <a:gd name="connsiteX0" fmla="*/ 0 w 7104380"/>
              <a:gd name="connsiteY0" fmla="*/ 1596310 h 1596310"/>
              <a:gd name="connsiteX1" fmla="*/ 254000 w 7104380"/>
              <a:gd name="connsiteY1" fmla="*/ 1570910 h 1596310"/>
              <a:gd name="connsiteX2" fmla="*/ 330200 w 7104380"/>
              <a:gd name="connsiteY2" fmla="*/ 1545510 h 1596310"/>
              <a:gd name="connsiteX3" fmla="*/ 381000 w 7104380"/>
              <a:gd name="connsiteY3" fmla="*/ 1532810 h 1596310"/>
              <a:gd name="connsiteX4" fmla="*/ 457200 w 7104380"/>
              <a:gd name="connsiteY4" fmla="*/ 1507410 h 1596310"/>
              <a:gd name="connsiteX5" fmla="*/ 609600 w 7104380"/>
              <a:gd name="connsiteY5" fmla="*/ 1494710 h 1596310"/>
              <a:gd name="connsiteX6" fmla="*/ 622300 w 7104380"/>
              <a:gd name="connsiteY6" fmla="*/ 1443910 h 1596310"/>
              <a:gd name="connsiteX7" fmla="*/ 647700 w 7104380"/>
              <a:gd name="connsiteY7" fmla="*/ 1367710 h 1596310"/>
              <a:gd name="connsiteX8" fmla="*/ 660400 w 7104380"/>
              <a:gd name="connsiteY8" fmla="*/ 1291510 h 1596310"/>
              <a:gd name="connsiteX9" fmla="*/ 711200 w 7104380"/>
              <a:gd name="connsiteY9" fmla="*/ 1266110 h 1596310"/>
              <a:gd name="connsiteX10" fmla="*/ 787400 w 7104380"/>
              <a:gd name="connsiteY10" fmla="*/ 1240710 h 1596310"/>
              <a:gd name="connsiteX11" fmla="*/ 876300 w 7104380"/>
              <a:gd name="connsiteY11" fmla="*/ 1202610 h 1596310"/>
              <a:gd name="connsiteX12" fmla="*/ 914400 w 7104380"/>
              <a:gd name="connsiteY12" fmla="*/ 1177210 h 1596310"/>
              <a:gd name="connsiteX13" fmla="*/ 977900 w 7104380"/>
              <a:gd name="connsiteY13" fmla="*/ 1101010 h 1596310"/>
              <a:gd name="connsiteX14" fmla="*/ 1003300 w 7104380"/>
              <a:gd name="connsiteY14" fmla="*/ 1050210 h 1596310"/>
              <a:gd name="connsiteX15" fmla="*/ 1079500 w 7104380"/>
              <a:gd name="connsiteY15" fmla="*/ 1012110 h 1596310"/>
              <a:gd name="connsiteX16" fmla="*/ 1104900 w 7104380"/>
              <a:gd name="connsiteY16" fmla="*/ 974010 h 1596310"/>
              <a:gd name="connsiteX17" fmla="*/ 1130300 w 7104380"/>
              <a:gd name="connsiteY17" fmla="*/ 897810 h 1596310"/>
              <a:gd name="connsiteX18" fmla="*/ 1231900 w 7104380"/>
              <a:gd name="connsiteY18" fmla="*/ 834310 h 1596310"/>
              <a:gd name="connsiteX19" fmla="*/ 1282700 w 7104380"/>
              <a:gd name="connsiteY19" fmla="*/ 821610 h 1596310"/>
              <a:gd name="connsiteX20" fmla="*/ 1320800 w 7104380"/>
              <a:gd name="connsiteY20" fmla="*/ 796210 h 1596310"/>
              <a:gd name="connsiteX21" fmla="*/ 1511300 w 7104380"/>
              <a:gd name="connsiteY21" fmla="*/ 770810 h 1596310"/>
              <a:gd name="connsiteX22" fmla="*/ 1676400 w 7104380"/>
              <a:gd name="connsiteY22" fmla="*/ 758110 h 1596310"/>
              <a:gd name="connsiteX23" fmla="*/ 1752600 w 7104380"/>
              <a:gd name="connsiteY23" fmla="*/ 808910 h 1596310"/>
              <a:gd name="connsiteX24" fmla="*/ 2175710 w 7104380"/>
              <a:gd name="connsiteY24" fmla="*/ 535655 h 1596310"/>
              <a:gd name="connsiteX25" fmla="*/ 2444015 w 7104380"/>
              <a:gd name="connsiteY25" fmla="*/ 544852 h 1596310"/>
              <a:gd name="connsiteX26" fmla="*/ 2626093 w 7104380"/>
              <a:gd name="connsiteY26" fmla="*/ 544416 h 1596310"/>
              <a:gd name="connsiteX27" fmla="*/ 3117248 w 7104380"/>
              <a:gd name="connsiteY27" fmla="*/ 181388 h 1596310"/>
              <a:gd name="connsiteX28" fmla="*/ 3909194 w 7104380"/>
              <a:gd name="connsiteY28" fmla="*/ 171317 h 1596310"/>
              <a:gd name="connsiteX29" fmla="*/ 4735763 w 7104380"/>
              <a:gd name="connsiteY29" fmla="*/ 7102 h 1596310"/>
              <a:gd name="connsiteX30" fmla="*/ 5485732 w 7104380"/>
              <a:gd name="connsiteY30" fmla="*/ 32502 h 1596310"/>
              <a:gd name="connsiteX31" fmla="*/ 5908841 w 7104380"/>
              <a:gd name="connsiteY31" fmla="*/ 131908 h 1596310"/>
              <a:gd name="connsiteX32" fmla="*/ 6421922 w 7104380"/>
              <a:gd name="connsiteY32" fmla="*/ 254086 h 1596310"/>
              <a:gd name="connsiteX33" fmla="*/ 5807776 w 7104380"/>
              <a:gd name="connsiteY33" fmla="*/ 617114 h 1596310"/>
              <a:gd name="connsiteX34" fmla="*/ 6031832 w 7104380"/>
              <a:gd name="connsiteY34" fmla="*/ 617550 h 1596310"/>
              <a:gd name="connsiteX35" fmla="*/ 6175810 w 7104380"/>
              <a:gd name="connsiteY35" fmla="*/ 669222 h 1596310"/>
              <a:gd name="connsiteX36" fmla="*/ 6654666 w 7104380"/>
              <a:gd name="connsiteY36" fmla="*/ 787897 h 1596310"/>
              <a:gd name="connsiteX37" fmla="*/ 7104380 w 7104380"/>
              <a:gd name="connsiteY37" fmla="*/ 925404 h 1596310"/>
              <a:gd name="connsiteX0" fmla="*/ 0 w 7168853"/>
              <a:gd name="connsiteY0" fmla="*/ 1596310 h 1596310"/>
              <a:gd name="connsiteX1" fmla="*/ 254000 w 7168853"/>
              <a:gd name="connsiteY1" fmla="*/ 1570910 h 1596310"/>
              <a:gd name="connsiteX2" fmla="*/ 330200 w 7168853"/>
              <a:gd name="connsiteY2" fmla="*/ 1545510 h 1596310"/>
              <a:gd name="connsiteX3" fmla="*/ 381000 w 7168853"/>
              <a:gd name="connsiteY3" fmla="*/ 1532810 h 1596310"/>
              <a:gd name="connsiteX4" fmla="*/ 457200 w 7168853"/>
              <a:gd name="connsiteY4" fmla="*/ 1507410 h 1596310"/>
              <a:gd name="connsiteX5" fmla="*/ 609600 w 7168853"/>
              <a:gd name="connsiteY5" fmla="*/ 1494710 h 1596310"/>
              <a:gd name="connsiteX6" fmla="*/ 622300 w 7168853"/>
              <a:gd name="connsiteY6" fmla="*/ 1443910 h 1596310"/>
              <a:gd name="connsiteX7" fmla="*/ 647700 w 7168853"/>
              <a:gd name="connsiteY7" fmla="*/ 1367710 h 1596310"/>
              <a:gd name="connsiteX8" fmla="*/ 660400 w 7168853"/>
              <a:gd name="connsiteY8" fmla="*/ 1291510 h 1596310"/>
              <a:gd name="connsiteX9" fmla="*/ 711200 w 7168853"/>
              <a:gd name="connsiteY9" fmla="*/ 1266110 h 1596310"/>
              <a:gd name="connsiteX10" fmla="*/ 787400 w 7168853"/>
              <a:gd name="connsiteY10" fmla="*/ 1240710 h 1596310"/>
              <a:gd name="connsiteX11" fmla="*/ 876300 w 7168853"/>
              <a:gd name="connsiteY11" fmla="*/ 1202610 h 1596310"/>
              <a:gd name="connsiteX12" fmla="*/ 914400 w 7168853"/>
              <a:gd name="connsiteY12" fmla="*/ 1177210 h 1596310"/>
              <a:gd name="connsiteX13" fmla="*/ 977900 w 7168853"/>
              <a:gd name="connsiteY13" fmla="*/ 1101010 h 1596310"/>
              <a:gd name="connsiteX14" fmla="*/ 1003300 w 7168853"/>
              <a:gd name="connsiteY14" fmla="*/ 1050210 h 1596310"/>
              <a:gd name="connsiteX15" fmla="*/ 1079500 w 7168853"/>
              <a:gd name="connsiteY15" fmla="*/ 1012110 h 1596310"/>
              <a:gd name="connsiteX16" fmla="*/ 1104900 w 7168853"/>
              <a:gd name="connsiteY16" fmla="*/ 974010 h 1596310"/>
              <a:gd name="connsiteX17" fmla="*/ 1130300 w 7168853"/>
              <a:gd name="connsiteY17" fmla="*/ 897810 h 1596310"/>
              <a:gd name="connsiteX18" fmla="*/ 1231900 w 7168853"/>
              <a:gd name="connsiteY18" fmla="*/ 834310 h 1596310"/>
              <a:gd name="connsiteX19" fmla="*/ 1282700 w 7168853"/>
              <a:gd name="connsiteY19" fmla="*/ 821610 h 1596310"/>
              <a:gd name="connsiteX20" fmla="*/ 1320800 w 7168853"/>
              <a:gd name="connsiteY20" fmla="*/ 796210 h 1596310"/>
              <a:gd name="connsiteX21" fmla="*/ 1511300 w 7168853"/>
              <a:gd name="connsiteY21" fmla="*/ 770810 h 1596310"/>
              <a:gd name="connsiteX22" fmla="*/ 1676400 w 7168853"/>
              <a:gd name="connsiteY22" fmla="*/ 758110 h 1596310"/>
              <a:gd name="connsiteX23" fmla="*/ 1752600 w 7168853"/>
              <a:gd name="connsiteY23" fmla="*/ 808910 h 1596310"/>
              <a:gd name="connsiteX24" fmla="*/ 2175710 w 7168853"/>
              <a:gd name="connsiteY24" fmla="*/ 535655 h 1596310"/>
              <a:gd name="connsiteX25" fmla="*/ 2444015 w 7168853"/>
              <a:gd name="connsiteY25" fmla="*/ 544852 h 1596310"/>
              <a:gd name="connsiteX26" fmla="*/ 2626093 w 7168853"/>
              <a:gd name="connsiteY26" fmla="*/ 544416 h 1596310"/>
              <a:gd name="connsiteX27" fmla="*/ 3117248 w 7168853"/>
              <a:gd name="connsiteY27" fmla="*/ 181388 h 1596310"/>
              <a:gd name="connsiteX28" fmla="*/ 3909194 w 7168853"/>
              <a:gd name="connsiteY28" fmla="*/ 171317 h 1596310"/>
              <a:gd name="connsiteX29" fmla="*/ 4735763 w 7168853"/>
              <a:gd name="connsiteY29" fmla="*/ 7102 h 1596310"/>
              <a:gd name="connsiteX30" fmla="*/ 5485732 w 7168853"/>
              <a:gd name="connsiteY30" fmla="*/ 32502 h 1596310"/>
              <a:gd name="connsiteX31" fmla="*/ 5908841 w 7168853"/>
              <a:gd name="connsiteY31" fmla="*/ 131908 h 1596310"/>
              <a:gd name="connsiteX32" fmla="*/ 6421922 w 7168853"/>
              <a:gd name="connsiteY32" fmla="*/ 254086 h 1596310"/>
              <a:gd name="connsiteX33" fmla="*/ 7164938 w 7168853"/>
              <a:gd name="connsiteY33" fmla="*/ 328092 h 1596310"/>
              <a:gd name="connsiteX34" fmla="*/ 6031832 w 7168853"/>
              <a:gd name="connsiteY34" fmla="*/ 617550 h 1596310"/>
              <a:gd name="connsiteX35" fmla="*/ 6175810 w 7168853"/>
              <a:gd name="connsiteY35" fmla="*/ 669222 h 1596310"/>
              <a:gd name="connsiteX36" fmla="*/ 6654666 w 7168853"/>
              <a:gd name="connsiteY36" fmla="*/ 787897 h 1596310"/>
              <a:gd name="connsiteX37" fmla="*/ 7104380 w 7168853"/>
              <a:gd name="connsiteY37" fmla="*/ 925404 h 1596310"/>
              <a:gd name="connsiteX0" fmla="*/ 0 w 7809177"/>
              <a:gd name="connsiteY0" fmla="*/ 1596310 h 1596310"/>
              <a:gd name="connsiteX1" fmla="*/ 254000 w 7809177"/>
              <a:gd name="connsiteY1" fmla="*/ 1570910 h 1596310"/>
              <a:gd name="connsiteX2" fmla="*/ 330200 w 7809177"/>
              <a:gd name="connsiteY2" fmla="*/ 1545510 h 1596310"/>
              <a:gd name="connsiteX3" fmla="*/ 381000 w 7809177"/>
              <a:gd name="connsiteY3" fmla="*/ 1532810 h 1596310"/>
              <a:gd name="connsiteX4" fmla="*/ 457200 w 7809177"/>
              <a:gd name="connsiteY4" fmla="*/ 1507410 h 1596310"/>
              <a:gd name="connsiteX5" fmla="*/ 609600 w 7809177"/>
              <a:gd name="connsiteY5" fmla="*/ 1494710 h 1596310"/>
              <a:gd name="connsiteX6" fmla="*/ 622300 w 7809177"/>
              <a:gd name="connsiteY6" fmla="*/ 1443910 h 1596310"/>
              <a:gd name="connsiteX7" fmla="*/ 647700 w 7809177"/>
              <a:gd name="connsiteY7" fmla="*/ 1367710 h 1596310"/>
              <a:gd name="connsiteX8" fmla="*/ 660400 w 7809177"/>
              <a:gd name="connsiteY8" fmla="*/ 1291510 h 1596310"/>
              <a:gd name="connsiteX9" fmla="*/ 711200 w 7809177"/>
              <a:gd name="connsiteY9" fmla="*/ 1266110 h 1596310"/>
              <a:gd name="connsiteX10" fmla="*/ 787400 w 7809177"/>
              <a:gd name="connsiteY10" fmla="*/ 1240710 h 1596310"/>
              <a:gd name="connsiteX11" fmla="*/ 876300 w 7809177"/>
              <a:gd name="connsiteY11" fmla="*/ 1202610 h 1596310"/>
              <a:gd name="connsiteX12" fmla="*/ 914400 w 7809177"/>
              <a:gd name="connsiteY12" fmla="*/ 1177210 h 1596310"/>
              <a:gd name="connsiteX13" fmla="*/ 977900 w 7809177"/>
              <a:gd name="connsiteY13" fmla="*/ 1101010 h 1596310"/>
              <a:gd name="connsiteX14" fmla="*/ 1003300 w 7809177"/>
              <a:gd name="connsiteY14" fmla="*/ 1050210 h 1596310"/>
              <a:gd name="connsiteX15" fmla="*/ 1079500 w 7809177"/>
              <a:gd name="connsiteY15" fmla="*/ 1012110 h 1596310"/>
              <a:gd name="connsiteX16" fmla="*/ 1104900 w 7809177"/>
              <a:gd name="connsiteY16" fmla="*/ 974010 h 1596310"/>
              <a:gd name="connsiteX17" fmla="*/ 1130300 w 7809177"/>
              <a:gd name="connsiteY17" fmla="*/ 897810 h 1596310"/>
              <a:gd name="connsiteX18" fmla="*/ 1231900 w 7809177"/>
              <a:gd name="connsiteY18" fmla="*/ 834310 h 1596310"/>
              <a:gd name="connsiteX19" fmla="*/ 1282700 w 7809177"/>
              <a:gd name="connsiteY19" fmla="*/ 821610 h 1596310"/>
              <a:gd name="connsiteX20" fmla="*/ 1320800 w 7809177"/>
              <a:gd name="connsiteY20" fmla="*/ 796210 h 1596310"/>
              <a:gd name="connsiteX21" fmla="*/ 1511300 w 7809177"/>
              <a:gd name="connsiteY21" fmla="*/ 770810 h 1596310"/>
              <a:gd name="connsiteX22" fmla="*/ 1676400 w 7809177"/>
              <a:gd name="connsiteY22" fmla="*/ 758110 h 1596310"/>
              <a:gd name="connsiteX23" fmla="*/ 1752600 w 7809177"/>
              <a:gd name="connsiteY23" fmla="*/ 808910 h 1596310"/>
              <a:gd name="connsiteX24" fmla="*/ 2175710 w 7809177"/>
              <a:gd name="connsiteY24" fmla="*/ 535655 h 1596310"/>
              <a:gd name="connsiteX25" fmla="*/ 2444015 w 7809177"/>
              <a:gd name="connsiteY25" fmla="*/ 544852 h 1596310"/>
              <a:gd name="connsiteX26" fmla="*/ 2626093 w 7809177"/>
              <a:gd name="connsiteY26" fmla="*/ 544416 h 1596310"/>
              <a:gd name="connsiteX27" fmla="*/ 3117248 w 7809177"/>
              <a:gd name="connsiteY27" fmla="*/ 181388 h 1596310"/>
              <a:gd name="connsiteX28" fmla="*/ 3909194 w 7809177"/>
              <a:gd name="connsiteY28" fmla="*/ 171317 h 1596310"/>
              <a:gd name="connsiteX29" fmla="*/ 4735763 w 7809177"/>
              <a:gd name="connsiteY29" fmla="*/ 7102 h 1596310"/>
              <a:gd name="connsiteX30" fmla="*/ 5485732 w 7809177"/>
              <a:gd name="connsiteY30" fmla="*/ 32502 h 1596310"/>
              <a:gd name="connsiteX31" fmla="*/ 5908841 w 7809177"/>
              <a:gd name="connsiteY31" fmla="*/ 131908 h 1596310"/>
              <a:gd name="connsiteX32" fmla="*/ 6421922 w 7809177"/>
              <a:gd name="connsiteY32" fmla="*/ 254086 h 1596310"/>
              <a:gd name="connsiteX33" fmla="*/ 7164938 w 7809177"/>
              <a:gd name="connsiteY33" fmla="*/ 328092 h 1596310"/>
              <a:gd name="connsiteX34" fmla="*/ 6031832 w 7809177"/>
              <a:gd name="connsiteY34" fmla="*/ 617550 h 1596310"/>
              <a:gd name="connsiteX35" fmla="*/ 7802479 w 7809177"/>
              <a:gd name="connsiteY35" fmla="*/ 543980 h 1596310"/>
              <a:gd name="connsiteX36" fmla="*/ 6654666 w 7809177"/>
              <a:gd name="connsiteY36" fmla="*/ 787897 h 1596310"/>
              <a:gd name="connsiteX37" fmla="*/ 7104380 w 7809177"/>
              <a:gd name="connsiteY37" fmla="*/ 925404 h 1596310"/>
              <a:gd name="connsiteX0" fmla="*/ 0 w 7865841"/>
              <a:gd name="connsiteY0" fmla="*/ 1596310 h 1596310"/>
              <a:gd name="connsiteX1" fmla="*/ 254000 w 7865841"/>
              <a:gd name="connsiteY1" fmla="*/ 1570910 h 1596310"/>
              <a:gd name="connsiteX2" fmla="*/ 330200 w 7865841"/>
              <a:gd name="connsiteY2" fmla="*/ 1545510 h 1596310"/>
              <a:gd name="connsiteX3" fmla="*/ 381000 w 7865841"/>
              <a:gd name="connsiteY3" fmla="*/ 1532810 h 1596310"/>
              <a:gd name="connsiteX4" fmla="*/ 457200 w 7865841"/>
              <a:gd name="connsiteY4" fmla="*/ 1507410 h 1596310"/>
              <a:gd name="connsiteX5" fmla="*/ 609600 w 7865841"/>
              <a:gd name="connsiteY5" fmla="*/ 1494710 h 1596310"/>
              <a:gd name="connsiteX6" fmla="*/ 622300 w 7865841"/>
              <a:gd name="connsiteY6" fmla="*/ 1443910 h 1596310"/>
              <a:gd name="connsiteX7" fmla="*/ 647700 w 7865841"/>
              <a:gd name="connsiteY7" fmla="*/ 1367710 h 1596310"/>
              <a:gd name="connsiteX8" fmla="*/ 660400 w 7865841"/>
              <a:gd name="connsiteY8" fmla="*/ 1291510 h 1596310"/>
              <a:gd name="connsiteX9" fmla="*/ 711200 w 7865841"/>
              <a:gd name="connsiteY9" fmla="*/ 1266110 h 1596310"/>
              <a:gd name="connsiteX10" fmla="*/ 787400 w 7865841"/>
              <a:gd name="connsiteY10" fmla="*/ 1240710 h 1596310"/>
              <a:gd name="connsiteX11" fmla="*/ 876300 w 7865841"/>
              <a:gd name="connsiteY11" fmla="*/ 1202610 h 1596310"/>
              <a:gd name="connsiteX12" fmla="*/ 914400 w 7865841"/>
              <a:gd name="connsiteY12" fmla="*/ 1177210 h 1596310"/>
              <a:gd name="connsiteX13" fmla="*/ 977900 w 7865841"/>
              <a:gd name="connsiteY13" fmla="*/ 1101010 h 1596310"/>
              <a:gd name="connsiteX14" fmla="*/ 1003300 w 7865841"/>
              <a:gd name="connsiteY14" fmla="*/ 1050210 h 1596310"/>
              <a:gd name="connsiteX15" fmla="*/ 1079500 w 7865841"/>
              <a:gd name="connsiteY15" fmla="*/ 1012110 h 1596310"/>
              <a:gd name="connsiteX16" fmla="*/ 1104900 w 7865841"/>
              <a:gd name="connsiteY16" fmla="*/ 974010 h 1596310"/>
              <a:gd name="connsiteX17" fmla="*/ 1130300 w 7865841"/>
              <a:gd name="connsiteY17" fmla="*/ 897810 h 1596310"/>
              <a:gd name="connsiteX18" fmla="*/ 1231900 w 7865841"/>
              <a:gd name="connsiteY18" fmla="*/ 834310 h 1596310"/>
              <a:gd name="connsiteX19" fmla="*/ 1282700 w 7865841"/>
              <a:gd name="connsiteY19" fmla="*/ 821610 h 1596310"/>
              <a:gd name="connsiteX20" fmla="*/ 1320800 w 7865841"/>
              <a:gd name="connsiteY20" fmla="*/ 796210 h 1596310"/>
              <a:gd name="connsiteX21" fmla="*/ 1511300 w 7865841"/>
              <a:gd name="connsiteY21" fmla="*/ 770810 h 1596310"/>
              <a:gd name="connsiteX22" fmla="*/ 1676400 w 7865841"/>
              <a:gd name="connsiteY22" fmla="*/ 758110 h 1596310"/>
              <a:gd name="connsiteX23" fmla="*/ 1752600 w 7865841"/>
              <a:gd name="connsiteY23" fmla="*/ 808910 h 1596310"/>
              <a:gd name="connsiteX24" fmla="*/ 2175710 w 7865841"/>
              <a:gd name="connsiteY24" fmla="*/ 535655 h 1596310"/>
              <a:gd name="connsiteX25" fmla="*/ 2444015 w 7865841"/>
              <a:gd name="connsiteY25" fmla="*/ 544852 h 1596310"/>
              <a:gd name="connsiteX26" fmla="*/ 2626093 w 7865841"/>
              <a:gd name="connsiteY26" fmla="*/ 544416 h 1596310"/>
              <a:gd name="connsiteX27" fmla="*/ 3117248 w 7865841"/>
              <a:gd name="connsiteY27" fmla="*/ 181388 h 1596310"/>
              <a:gd name="connsiteX28" fmla="*/ 3909194 w 7865841"/>
              <a:gd name="connsiteY28" fmla="*/ 171317 h 1596310"/>
              <a:gd name="connsiteX29" fmla="*/ 4735763 w 7865841"/>
              <a:gd name="connsiteY29" fmla="*/ 7102 h 1596310"/>
              <a:gd name="connsiteX30" fmla="*/ 5485732 w 7865841"/>
              <a:gd name="connsiteY30" fmla="*/ 32502 h 1596310"/>
              <a:gd name="connsiteX31" fmla="*/ 5908841 w 7865841"/>
              <a:gd name="connsiteY31" fmla="*/ 131908 h 1596310"/>
              <a:gd name="connsiteX32" fmla="*/ 6421922 w 7865841"/>
              <a:gd name="connsiteY32" fmla="*/ 254086 h 1596310"/>
              <a:gd name="connsiteX33" fmla="*/ 7164938 w 7865841"/>
              <a:gd name="connsiteY33" fmla="*/ 328092 h 1596310"/>
              <a:gd name="connsiteX34" fmla="*/ 7658502 w 7865841"/>
              <a:gd name="connsiteY34" fmla="*/ 367065 h 1596310"/>
              <a:gd name="connsiteX35" fmla="*/ 7802479 w 7865841"/>
              <a:gd name="connsiteY35" fmla="*/ 543980 h 1596310"/>
              <a:gd name="connsiteX36" fmla="*/ 6654666 w 7865841"/>
              <a:gd name="connsiteY36" fmla="*/ 787897 h 1596310"/>
              <a:gd name="connsiteX37" fmla="*/ 7104380 w 7865841"/>
              <a:gd name="connsiteY37" fmla="*/ 925404 h 1596310"/>
              <a:gd name="connsiteX0" fmla="*/ 0 w 7996496"/>
              <a:gd name="connsiteY0" fmla="*/ 1596310 h 1596310"/>
              <a:gd name="connsiteX1" fmla="*/ 254000 w 7996496"/>
              <a:gd name="connsiteY1" fmla="*/ 1570910 h 1596310"/>
              <a:gd name="connsiteX2" fmla="*/ 330200 w 7996496"/>
              <a:gd name="connsiteY2" fmla="*/ 1545510 h 1596310"/>
              <a:gd name="connsiteX3" fmla="*/ 381000 w 7996496"/>
              <a:gd name="connsiteY3" fmla="*/ 1532810 h 1596310"/>
              <a:gd name="connsiteX4" fmla="*/ 457200 w 7996496"/>
              <a:gd name="connsiteY4" fmla="*/ 1507410 h 1596310"/>
              <a:gd name="connsiteX5" fmla="*/ 609600 w 7996496"/>
              <a:gd name="connsiteY5" fmla="*/ 1494710 h 1596310"/>
              <a:gd name="connsiteX6" fmla="*/ 622300 w 7996496"/>
              <a:gd name="connsiteY6" fmla="*/ 1443910 h 1596310"/>
              <a:gd name="connsiteX7" fmla="*/ 647700 w 7996496"/>
              <a:gd name="connsiteY7" fmla="*/ 1367710 h 1596310"/>
              <a:gd name="connsiteX8" fmla="*/ 660400 w 7996496"/>
              <a:gd name="connsiteY8" fmla="*/ 1291510 h 1596310"/>
              <a:gd name="connsiteX9" fmla="*/ 711200 w 7996496"/>
              <a:gd name="connsiteY9" fmla="*/ 1266110 h 1596310"/>
              <a:gd name="connsiteX10" fmla="*/ 787400 w 7996496"/>
              <a:gd name="connsiteY10" fmla="*/ 1240710 h 1596310"/>
              <a:gd name="connsiteX11" fmla="*/ 876300 w 7996496"/>
              <a:gd name="connsiteY11" fmla="*/ 1202610 h 1596310"/>
              <a:gd name="connsiteX12" fmla="*/ 914400 w 7996496"/>
              <a:gd name="connsiteY12" fmla="*/ 1177210 h 1596310"/>
              <a:gd name="connsiteX13" fmla="*/ 977900 w 7996496"/>
              <a:gd name="connsiteY13" fmla="*/ 1101010 h 1596310"/>
              <a:gd name="connsiteX14" fmla="*/ 1003300 w 7996496"/>
              <a:gd name="connsiteY14" fmla="*/ 1050210 h 1596310"/>
              <a:gd name="connsiteX15" fmla="*/ 1079500 w 7996496"/>
              <a:gd name="connsiteY15" fmla="*/ 1012110 h 1596310"/>
              <a:gd name="connsiteX16" fmla="*/ 1104900 w 7996496"/>
              <a:gd name="connsiteY16" fmla="*/ 974010 h 1596310"/>
              <a:gd name="connsiteX17" fmla="*/ 1130300 w 7996496"/>
              <a:gd name="connsiteY17" fmla="*/ 897810 h 1596310"/>
              <a:gd name="connsiteX18" fmla="*/ 1231900 w 7996496"/>
              <a:gd name="connsiteY18" fmla="*/ 834310 h 1596310"/>
              <a:gd name="connsiteX19" fmla="*/ 1282700 w 7996496"/>
              <a:gd name="connsiteY19" fmla="*/ 821610 h 1596310"/>
              <a:gd name="connsiteX20" fmla="*/ 1320800 w 7996496"/>
              <a:gd name="connsiteY20" fmla="*/ 796210 h 1596310"/>
              <a:gd name="connsiteX21" fmla="*/ 1511300 w 7996496"/>
              <a:gd name="connsiteY21" fmla="*/ 770810 h 1596310"/>
              <a:gd name="connsiteX22" fmla="*/ 1676400 w 7996496"/>
              <a:gd name="connsiteY22" fmla="*/ 758110 h 1596310"/>
              <a:gd name="connsiteX23" fmla="*/ 1752600 w 7996496"/>
              <a:gd name="connsiteY23" fmla="*/ 808910 h 1596310"/>
              <a:gd name="connsiteX24" fmla="*/ 2175710 w 7996496"/>
              <a:gd name="connsiteY24" fmla="*/ 535655 h 1596310"/>
              <a:gd name="connsiteX25" fmla="*/ 2444015 w 7996496"/>
              <a:gd name="connsiteY25" fmla="*/ 544852 h 1596310"/>
              <a:gd name="connsiteX26" fmla="*/ 2626093 w 7996496"/>
              <a:gd name="connsiteY26" fmla="*/ 544416 h 1596310"/>
              <a:gd name="connsiteX27" fmla="*/ 3117248 w 7996496"/>
              <a:gd name="connsiteY27" fmla="*/ 181388 h 1596310"/>
              <a:gd name="connsiteX28" fmla="*/ 3909194 w 7996496"/>
              <a:gd name="connsiteY28" fmla="*/ 171317 h 1596310"/>
              <a:gd name="connsiteX29" fmla="*/ 4735763 w 7996496"/>
              <a:gd name="connsiteY29" fmla="*/ 7102 h 1596310"/>
              <a:gd name="connsiteX30" fmla="*/ 5485732 w 7996496"/>
              <a:gd name="connsiteY30" fmla="*/ 32502 h 1596310"/>
              <a:gd name="connsiteX31" fmla="*/ 5908841 w 7996496"/>
              <a:gd name="connsiteY31" fmla="*/ 131908 h 1596310"/>
              <a:gd name="connsiteX32" fmla="*/ 6421922 w 7996496"/>
              <a:gd name="connsiteY32" fmla="*/ 254086 h 1596310"/>
              <a:gd name="connsiteX33" fmla="*/ 7164938 w 7996496"/>
              <a:gd name="connsiteY33" fmla="*/ 328092 h 1596310"/>
              <a:gd name="connsiteX34" fmla="*/ 7658502 w 7996496"/>
              <a:gd name="connsiteY34" fmla="*/ 367065 h 1596310"/>
              <a:gd name="connsiteX35" fmla="*/ 7802479 w 7996496"/>
              <a:gd name="connsiteY35" fmla="*/ 543980 h 1596310"/>
              <a:gd name="connsiteX36" fmla="*/ 7963702 w 7996496"/>
              <a:gd name="connsiteY36" fmla="*/ 739727 h 1596310"/>
              <a:gd name="connsiteX37" fmla="*/ 7104380 w 7996496"/>
              <a:gd name="connsiteY37" fmla="*/ 925404 h 1596310"/>
              <a:gd name="connsiteX0" fmla="*/ 0 w 7996496"/>
              <a:gd name="connsiteY0" fmla="*/ 1596310 h 1596310"/>
              <a:gd name="connsiteX1" fmla="*/ 254000 w 7996496"/>
              <a:gd name="connsiteY1" fmla="*/ 1570910 h 1596310"/>
              <a:gd name="connsiteX2" fmla="*/ 330200 w 7996496"/>
              <a:gd name="connsiteY2" fmla="*/ 1545510 h 1596310"/>
              <a:gd name="connsiteX3" fmla="*/ 381000 w 7996496"/>
              <a:gd name="connsiteY3" fmla="*/ 1532810 h 1596310"/>
              <a:gd name="connsiteX4" fmla="*/ 457200 w 7996496"/>
              <a:gd name="connsiteY4" fmla="*/ 1507410 h 1596310"/>
              <a:gd name="connsiteX5" fmla="*/ 609600 w 7996496"/>
              <a:gd name="connsiteY5" fmla="*/ 1494710 h 1596310"/>
              <a:gd name="connsiteX6" fmla="*/ 622300 w 7996496"/>
              <a:gd name="connsiteY6" fmla="*/ 1443910 h 1596310"/>
              <a:gd name="connsiteX7" fmla="*/ 647700 w 7996496"/>
              <a:gd name="connsiteY7" fmla="*/ 1367710 h 1596310"/>
              <a:gd name="connsiteX8" fmla="*/ 660400 w 7996496"/>
              <a:gd name="connsiteY8" fmla="*/ 1291510 h 1596310"/>
              <a:gd name="connsiteX9" fmla="*/ 711200 w 7996496"/>
              <a:gd name="connsiteY9" fmla="*/ 1266110 h 1596310"/>
              <a:gd name="connsiteX10" fmla="*/ 787400 w 7996496"/>
              <a:gd name="connsiteY10" fmla="*/ 1240710 h 1596310"/>
              <a:gd name="connsiteX11" fmla="*/ 876300 w 7996496"/>
              <a:gd name="connsiteY11" fmla="*/ 1202610 h 1596310"/>
              <a:gd name="connsiteX12" fmla="*/ 914400 w 7996496"/>
              <a:gd name="connsiteY12" fmla="*/ 1177210 h 1596310"/>
              <a:gd name="connsiteX13" fmla="*/ 977900 w 7996496"/>
              <a:gd name="connsiteY13" fmla="*/ 1101010 h 1596310"/>
              <a:gd name="connsiteX14" fmla="*/ 1003300 w 7996496"/>
              <a:gd name="connsiteY14" fmla="*/ 1050210 h 1596310"/>
              <a:gd name="connsiteX15" fmla="*/ 1079500 w 7996496"/>
              <a:gd name="connsiteY15" fmla="*/ 1012110 h 1596310"/>
              <a:gd name="connsiteX16" fmla="*/ 1104900 w 7996496"/>
              <a:gd name="connsiteY16" fmla="*/ 974010 h 1596310"/>
              <a:gd name="connsiteX17" fmla="*/ 1130300 w 7996496"/>
              <a:gd name="connsiteY17" fmla="*/ 897810 h 1596310"/>
              <a:gd name="connsiteX18" fmla="*/ 1231900 w 7996496"/>
              <a:gd name="connsiteY18" fmla="*/ 834310 h 1596310"/>
              <a:gd name="connsiteX19" fmla="*/ 1282700 w 7996496"/>
              <a:gd name="connsiteY19" fmla="*/ 821610 h 1596310"/>
              <a:gd name="connsiteX20" fmla="*/ 1320800 w 7996496"/>
              <a:gd name="connsiteY20" fmla="*/ 796210 h 1596310"/>
              <a:gd name="connsiteX21" fmla="*/ 1511300 w 7996496"/>
              <a:gd name="connsiteY21" fmla="*/ 770810 h 1596310"/>
              <a:gd name="connsiteX22" fmla="*/ 1676400 w 7996496"/>
              <a:gd name="connsiteY22" fmla="*/ 758110 h 1596310"/>
              <a:gd name="connsiteX23" fmla="*/ 1752600 w 7996496"/>
              <a:gd name="connsiteY23" fmla="*/ 808910 h 1596310"/>
              <a:gd name="connsiteX24" fmla="*/ 2175710 w 7996496"/>
              <a:gd name="connsiteY24" fmla="*/ 535655 h 1596310"/>
              <a:gd name="connsiteX25" fmla="*/ 2444015 w 7996496"/>
              <a:gd name="connsiteY25" fmla="*/ 544852 h 1596310"/>
              <a:gd name="connsiteX26" fmla="*/ 2626093 w 7996496"/>
              <a:gd name="connsiteY26" fmla="*/ 544416 h 1596310"/>
              <a:gd name="connsiteX27" fmla="*/ 3117248 w 7996496"/>
              <a:gd name="connsiteY27" fmla="*/ 181388 h 1596310"/>
              <a:gd name="connsiteX28" fmla="*/ 3909194 w 7996496"/>
              <a:gd name="connsiteY28" fmla="*/ 171317 h 1596310"/>
              <a:gd name="connsiteX29" fmla="*/ 4735763 w 7996496"/>
              <a:gd name="connsiteY29" fmla="*/ 7102 h 1596310"/>
              <a:gd name="connsiteX30" fmla="*/ 5485732 w 7996496"/>
              <a:gd name="connsiteY30" fmla="*/ 32502 h 1596310"/>
              <a:gd name="connsiteX31" fmla="*/ 5908841 w 7996496"/>
              <a:gd name="connsiteY31" fmla="*/ 131908 h 1596310"/>
              <a:gd name="connsiteX32" fmla="*/ 6421922 w 7996496"/>
              <a:gd name="connsiteY32" fmla="*/ 254086 h 1596310"/>
              <a:gd name="connsiteX33" fmla="*/ 7742454 w 7996496"/>
              <a:gd name="connsiteY33" fmla="*/ 106509 h 1596310"/>
              <a:gd name="connsiteX34" fmla="*/ 7658502 w 7996496"/>
              <a:gd name="connsiteY34" fmla="*/ 367065 h 1596310"/>
              <a:gd name="connsiteX35" fmla="*/ 7802479 w 7996496"/>
              <a:gd name="connsiteY35" fmla="*/ 543980 h 1596310"/>
              <a:gd name="connsiteX36" fmla="*/ 7963702 w 7996496"/>
              <a:gd name="connsiteY36" fmla="*/ 739727 h 1596310"/>
              <a:gd name="connsiteX37" fmla="*/ 7104380 w 7996496"/>
              <a:gd name="connsiteY37" fmla="*/ 925404 h 1596310"/>
              <a:gd name="connsiteX0" fmla="*/ 0 w 7996496"/>
              <a:gd name="connsiteY0" fmla="*/ 1596310 h 1596310"/>
              <a:gd name="connsiteX1" fmla="*/ 254000 w 7996496"/>
              <a:gd name="connsiteY1" fmla="*/ 1570910 h 1596310"/>
              <a:gd name="connsiteX2" fmla="*/ 330200 w 7996496"/>
              <a:gd name="connsiteY2" fmla="*/ 1545510 h 1596310"/>
              <a:gd name="connsiteX3" fmla="*/ 381000 w 7996496"/>
              <a:gd name="connsiteY3" fmla="*/ 1532810 h 1596310"/>
              <a:gd name="connsiteX4" fmla="*/ 457200 w 7996496"/>
              <a:gd name="connsiteY4" fmla="*/ 1507410 h 1596310"/>
              <a:gd name="connsiteX5" fmla="*/ 609600 w 7996496"/>
              <a:gd name="connsiteY5" fmla="*/ 1494710 h 1596310"/>
              <a:gd name="connsiteX6" fmla="*/ 622300 w 7996496"/>
              <a:gd name="connsiteY6" fmla="*/ 1443910 h 1596310"/>
              <a:gd name="connsiteX7" fmla="*/ 647700 w 7996496"/>
              <a:gd name="connsiteY7" fmla="*/ 1367710 h 1596310"/>
              <a:gd name="connsiteX8" fmla="*/ 660400 w 7996496"/>
              <a:gd name="connsiteY8" fmla="*/ 1291510 h 1596310"/>
              <a:gd name="connsiteX9" fmla="*/ 711200 w 7996496"/>
              <a:gd name="connsiteY9" fmla="*/ 1266110 h 1596310"/>
              <a:gd name="connsiteX10" fmla="*/ 787400 w 7996496"/>
              <a:gd name="connsiteY10" fmla="*/ 1240710 h 1596310"/>
              <a:gd name="connsiteX11" fmla="*/ 876300 w 7996496"/>
              <a:gd name="connsiteY11" fmla="*/ 1202610 h 1596310"/>
              <a:gd name="connsiteX12" fmla="*/ 914400 w 7996496"/>
              <a:gd name="connsiteY12" fmla="*/ 1177210 h 1596310"/>
              <a:gd name="connsiteX13" fmla="*/ 977900 w 7996496"/>
              <a:gd name="connsiteY13" fmla="*/ 1101010 h 1596310"/>
              <a:gd name="connsiteX14" fmla="*/ 1003300 w 7996496"/>
              <a:gd name="connsiteY14" fmla="*/ 1050210 h 1596310"/>
              <a:gd name="connsiteX15" fmla="*/ 1079500 w 7996496"/>
              <a:gd name="connsiteY15" fmla="*/ 1012110 h 1596310"/>
              <a:gd name="connsiteX16" fmla="*/ 1104900 w 7996496"/>
              <a:gd name="connsiteY16" fmla="*/ 974010 h 1596310"/>
              <a:gd name="connsiteX17" fmla="*/ 1130300 w 7996496"/>
              <a:gd name="connsiteY17" fmla="*/ 897810 h 1596310"/>
              <a:gd name="connsiteX18" fmla="*/ 1231900 w 7996496"/>
              <a:gd name="connsiteY18" fmla="*/ 834310 h 1596310"/>
              <a:gd name="connsiteX19" fmla="*/ 1282700 w 7996496"/>
              <a:gd name="connsiteY19" fmla="*/ 821610 h 1596310"/>
              <a:gd name="connsiteX20" fmla="*/ 1320800 w 7996496"/>
              <a:gd name="connsiteY20" fmla="*/ 796210 h 1596310"/>
              <a:gd name="connsiteX21" fmla="*/ 1511300 w 7996496"/>
              <a:gd name="connsiteY21" fmla="*/ 770810 h 1596310"/>
              <a:gd name="connsiteX22" fmla="*/ 1676400 w 7996496"/>
              <a:gd name="connsiteY22" fmla="*/ 758110 h 1596310"/>
              <a:gd name="connsiteX23" fmla="*/ 1752600 w 7996496"/>
              <a:gd name="connsiteY23" fmla="*/ 808910 h 1596310"/>
              <a:gd name="connsiteX24" fmla="*/ 2175710 w 7996496"/>
              <a:gd name="connsiteY24" fmla="*/ 535655 h 1596310"/>
              <a:gd name="connsiteX25" fmla="*/ 2444015 w 7996496"/>
              <a:gd name="connsiteY25" fmla="*/ 544852 h 1596310"/>
              <a:gd name="connsiteX26" fmla="*/ 2626093 w 7996496"/>
              <a:gd name="connsiteY26" fmla="*/ 544416 h 1596310"/>
              <a:gd name="connsiteX27" fmla="*/ 3117248 w 7996496"/>
              <a:gd name="connsiteY27" fmla="*/ 181388 h 1596310"/>
              <a:gd name="connsiteX28" fmla="*/ 3909194 w 7996496"/>
              <a:gd name="connsiteY28" fmla="*/ 171317 h 1596310"/>
              <a:gd name="connsiteX29" fmla="*/ 4735763 w 7996496"/>
              <a:gd name="connsiteY29" fmla="*/ 7102 h 1596310"/>
              <a:gd name="connsiteX30" fmla="*/ 5485732 w 7996496"/>
              <a:gd name="connsiteY30" fmla="*/ 32502 h 1596310"/>
              <a:gd name="connsiteX31" fmla="*/ 5908841 w 7996496"/>
              <a:gd name="connsiteY31" fmla="*/ 131908 h 1596310"/>
              <a:gd name="connsiteX32" fmla="*/ 6633678 w 7996496"/>
              <a:gd name="connsiteY32" fmla="*/ 42136 h 1596310"/>
              <a:gd name="connsiteX33" fmla="*/ 7742454 w 7996496"/>
              <a:gd name="connsiteY33" fmla="*/ 106509 h 1596310"/>
              <a:gd name="connsiteX34" fmla="*/ 7658502 w 7996496"/>
              <a:gd name="connsiteY34" fmla="*/ 367065 h 1596310"/>
              <a:gd name="connsiteX35" fmla="*/ 7802479 w 7996496"/>
              <a:gd name="connsiteY35" fmla="*/ 543980 h 1596310"/>
              <a:gd name="connsiteX36" fmla="*/ 7963702 w 7996496"/>
              <a:gd name="connsiteY36" fmla="*/ 739727 h 1596310"/>
              <a:gd name="connsiteX37" fmla="*/ 7104380 w 7996496"/>
              <a:gd name="connsiteY37" fmla="*/ 925404 h 1596310"/>
              <a:gd name="connsiteX0" fmla="*/ 0 w 8197718"/>
              <a:gd name="connsiteY0" fmla="*/ 1596310 h 1596310"/>
              <a:gd name="connsiteX1" fmla="*/ 254000 w 8197718"/>
              <a:gd name="connsiteY1" fmla="*/ 1570910 h 1596310"/>
              <a:gd name="connsiteX2" fmla="*/ 330200 w 8197718"/>
              <a:gd name="connsiteY2" fmla="*/ 1545510 h 1596310"/>
              <a:gd name="connsiteX3" fmla="*/ 381000 w 8197718"/>
              <a:gd name="connsiteY3" fmla="*/ 1532810 h 1596310"/>
              <a:gd name="connsiteX4" fmla="*/ 457200 w 8197718"/>
              <a:gd name="connsiteY4" fmla="*/ 1507410 h 1596310"/>
              <a:gd name="connsiteX5" fmla="*/ 609600 w 8197718"/>
              <a:gd name="connsiteY5" fmla="*/ 1494710 h 1596310"/>
              <a:gd name="connsiteX6" fmla="*/ 622300 w 8197718"/>
              <a:gd name="connsiteY6" fmla="*/ 1443910 h 1596310"/>
              <a:gd name="connsiteX7" fmla="*/ 647700 w 8197718"/>
              <a:gd name="connsiteY7" fmla="*/ 1367710 h 1596310"/>
              <a:gd name="connsiteX8" fmla="*/ 660400 w 8197718"/>
              <a:gd name="connsiteY8" fmla="*/ 1291510 h 1596310"/>
              <a:gd name="connsiteX9" fmla="*/ 711200 w 8197718"/>
              <a:gd name="connsiteY9" fmla="*/ 1266110 h 1596310"/>
              <a:gd name="connsiteX10" fmla="*/ 787400 w 8197718"/>
              <a:gd name="connsiteY10" fmla="*/ 1240710 h 1596310"/>
              <a:gd name="connsiteX11" fmla="*/ 876300 w 8197718"/>
              <a:gd name="connsiteY11" fmla="*/ 1202610 h 1596310"/>
              <a:gd name="connsiteX12" fmla="*/ 914400 w 8197718"/>
              <a:gd name="connsiteY12" fmla="*/ 1177210 h 1596310"/>
              <a:gd name="connsiteX13" fmla="*/ 977900 w 8197718"/>
              <a:gd name="connsiteY13" fmla="*/ 1101010 h 1596310"/>
              <a:gd name="connsiteX14" fmla="*/ 1003300 w 8197718"/>
              <a:gd name="connsiteY14" fmla="*/ 1050210 h 1596310"/>
              <a:gd name="connsiteX15" fmla="*/ 1079500 w 8197718"/>
              <a:gd name="connsiteY15" fmla="*/ 1012110 h 1596310"/>
              <a:gd name="connsiteX16" fmla="*/ 1104900 w 8197718"/>
              <a:gd name="connsiteY16" fmla="*/ 974010 h 1596310"/>
              <a:gd name="connsiteX17" fmla="*/ 1130300 w 8197718"/>
              <a:gd name="connsiteY17" fmla="*/ 897810 h 1596310"/>
              <a:gd name="connsiteX18" fmla="*/ 1231900 w 8197718"/>
              <a:gd name="connsiteY18" fmla="*/ 834310 h 1596310"/>
              <a:gd name="connsiteX19" fmla="*/ 1282700 w 8197718"/>
              <a:gd name="connsiteY19" fmla="*/ 821610 h 1596310"/>
              <a:gd name="connsiteX20" fmla="*/ 1320800 w 8197718"/>
              <a:gd name="connsiteY20" fmla="*/ 796210 h 1596310"/>
              <a:gd name="connsiteX21" fmla="*/ 1511300 w 8197718"/>
              <a:gd name="connsiteY21" fmla="*/ 770810 h 1596310"/>
              <a:gd name="connsiteX22" fmla="*/ 1676400 w 8197718"/>
              <a:gd name="connsiteY22" fmla="*/ 758110 h 1596310"/>
              <a:gd name="connsiteX23" fmla="*/ 1752600 w 8197718"/>
              <a:gd name="connsiteY23" fmla="*/ 808910 h 1596310"/>
              <a:gd name="connsiteX24" fmla="*/ 2175710 w 8197718"/>
              <a:gd name="connsiteY24" fmla="*/ 535655 h 1596310"/>
              <a:gd name="connsiteX25" fmla="*/ 2444015 w 8197718"/>
              <a:gd name="connsiteY25" fmla="*/ 544852 h 1596310"/>
              <a:gd name="connsiteX26" fmla="*/ 2626093 w 8197718"/>
              <a:gd name="connsiteY26" fmla="*/ 544416 h 1596310"/>
              <a:gd name="connsiteX27" fmla="*/ 3117248 w 8197718"/>
              <a:gd name="connsiteY27" fmla="*/ 181388 h 1596310"/>
              <a:gd name="connsiteX28" fmla="*/ 3909194 w 8197718"/>
              <a:gd name="connsiteY28" fmla="*/ 171317 h 1596310"/>
              <a:gd name="connsiteX29" fmla="*/ 4735763 w 8197718"/>
              <a:gd name="connsiteY29" fmla="*/ 7102 h 1596310"/>
              <a:gd name="connsiteX30" fmla="*/ 5485732 w 8197718"/>
              <a:gd name="connsiteY30" fmla="*/ 32502 h 1596310"/>
              <a:gd name="connsiteX31" fmla="*/ 5908841 w 8197718"/>
              <a:gd name="connsiteY31" fmla="*/ 131908 h 1596310"/>
              <a:gd name="connsiteX32" fmla="*/ 6633678 w 8197718"/>
              <a:gd name="connsiteY32" fmla="*/ 42136 h 1596310"/>
              <a:gd name="connsiteX33" fmla="*/ 7742454 w 8197718"/>
              <a:gd name="connsiteY33" fmla="*/ 106509 h 1596310"/>
              <a:gd name="connsiteX34" fmla="*/ 8197517 w 8197718"/>
              <a:gd name="connsiteY34" fmla="*/ 241823 h 1596310"/>
              <a:gd name="connsiteX35" fmla="*/ 7802479 w 8197718"/>
              <a:gd name="connsiteY35" fmla="*/ 543980 h 1596310"/>
              <a:gd name="connsiteX36" fmla="*/ 7963702 w 8197718"/>
              <a:gd name="connsiteY36" fmla="*/ 739727 h 1596310"/>
              <a:gd name="connsiteX37" fmla="*/ 7104380 w 8197718"/>
              <a:gd name="connsiteY37" fmla="*/ 925404 h 1596310"/>
              <a:gd name="connsiteX0" fmla="*/ 0 w 8197718"/>
              <a:gd name="connsiteY0" fmla="*/ 1596310 h 1596310"/>
              <a:gd name="connsiteX1" fmla="*/ 254000 w 8197718"/>
              <a:gd name="connsiteY1" fmla="*/ 1570910 h 1596310"/>
              <a:gd name="connsiteX2" fmla="*/ 330200 w 8197718"/>
              <a:gd name="connsiteY2" fmla="*/ 1545510 h 1596310"/>
              <a:gd name="connsiteX3" fmla="*/ 381000 w 8197718"/>
              <a:gd name="connsiteY3" fmla="*/ 1532810 h 1596310"/>
              <a:gd name="connsiteX4" fmla="*/ 457200 w 8197718"/>
              <a:gd name="connsiteY4" fmla="*/ 1507410 h 1596310"/>
              <a:gd name="connsiteX5" fmla="*/ 609600 w 8197718"/>
              <a:gd name="connsiteY5" fmla="*/ 1494710 h 1596310"/>
              <a:gd name="connsiteX6" fmla="*/ 622300 w 8197718"/>
              <a:gd name="connsiteY6" fmla="*/ 1443910 h 1596310"/>
              <a:gd name="connsiteX7" fmla="*/ 647700 w 8197718"/>
              <a:gd name="connsiteY7" fmla="*/ 1367710 h 1596310"/>
              <a:gd name="connsiteX8" fmla="*/ 660400 w 8197718"/>
              <a:gd name="connsiteY8" fmla="*/ 1291510 h 1596310"/>
              <a:gd name="connsiteX9" fmla="*/ 711200 w 8197718"/>
              <a:gd name="connsiteY9" fmla="*/ 1266110 h 1596310"/>
              <a:gd name="connsiteX10" fmla="*/ 787400 w 8197718"/>
              <a:gd name="connsiteY10" fmla="*/ 1240710 h 1596310"/>
              <a:gd name="connsiteX11" fmla="*/ 876300 w 8197718"/>
              <a:gd name="connsiteY11" fmla="*/ 1202610 h 1596310"/>
              <a:gd name="connsiteX12" fmla="*/ 914400 w 8197718"/>
              <a:gd name="connsiteY12" fmla="*/ 1177210 h 1596310"/>
              <a:gd name="connsiteX13" fmla="*/ 977900 w 8197718"/>
              <a:gd name="connsiteY13" fmla="*/ 1101010 h 1596310"/>
              <a:gd name="connsiteX14" fmla="*/ 1003300 w 8197718"/>
              <a:gd name="connsiteY14" fmla="*/ 1050210 h 1596310"/>
              <a:gd name="connsiteX15" fmla="*/ 1079500 w 8197718"/>
              <a:gd name="connsiteY15" fmla="*/ 1012110 h 1596310"/>
              <a:gd name="connsiteX16" fmla="*/ 1104900 w 8197718"/>
              <a:gd name="connsiteY16" fmla="*/ 974010 h 1596310"/>
              <a:gd name="connsiteX17" fmla="*/ 1130300 w 8197718"/>
              <a:gd name="connsiteY17" fmla="*/ 897810 h 1596310"/>
              <a:gd name="connsiteX18" fmla="*/ 1231900 w 8197718"/>
              <a:gd name="connsiteY18" fmla="*/ 834310 h 1596310"/>
              <a:gd name="connsiteX19" fmla="*/ 1282700 w 8197718"/>
              <a:gd name="connsiteY19" fmla="*/ 821610 h 1596310"/>
              <a:gd name="connsiteX20" fmla="*/ 1320800 w 8197718"/>
              <a:gd name="connsiteY20" fmla="*/ 796210 h 1596310"/>
              <a:gd name="connsiteX21" fmla="*/ 1511300 w 8197718"/>
              <a:gd name="connsiteY21" fmla="*/ 770810 h 1596310"/>
              <a:gd name="connsiteX22" fmla="*/ 1676400 w 8197718"/>
              <a:gd name="connsiteY22" fmla="*/ 758110 h 1596310"/>
              <a:gd name="connsiteX23" fmla="*/ 1752600 w 8197718"/>
              <a:gd name="connsiteY23" fmla="*/ 808910 h 1596310"/>
              <a:gd name="connsiteX24" fmla="*/ 2175710 w 8197718"/>
              <a:gd name="connsiteY24" fmla="*/ 535655 h 1596310"/>
              <a:gd name="connsiteX25" fmla="*/ 2444015 w 8197718"/>
              <a:gd name="connsiteY25" fmla="*/ 544852 h 1596310"/>
              <a:gd name="connsiteX26" fmla="*/ 2626093 w 8197718"/>
              <a:gd name="connsiteY26" fmla="*/ 544416 h 1596310"/>
              <a:gd name="connsiteX27" fmla="*/ 3117248 w 8197718"/>
              <a:gd name="connsiteY27" fmla="*/ 181388 h 1596310"/>
              <a:gd name="connsiteX28" fmla="*/ 3909194 w 8197718"/>
              <a:gd name="connsiteY28" fmla="*/ 171317 h 1596310"/>
              <a:gd name="connsiteX29" fmla="*/ 4735763 w 8197718"/>
              <a:gd name="connsiteY29" fmla="*/ 7102 h 1596310"/>
              <a:gd name="connsiteX30" fmla="*/ 5485732 w 8197718"/>
              <a:gd name="connsiteY30" fmla="*/ 32502 h 1596310"/>
              <a:gd name="connsiteX31" fmla="*/ 5908841 w 8197718"/>
              <a:gd name="connsiteY31" fmla="*/ 131908 h 1596310"/>
              <a:gd name="connsiteX32" fmla="*/ 6633678 w 8197718"/>
              <a:gd name="connsiteY32" fmla="*/ 42136 h 1596310"/>
              <a:gd name="connsiteX33" fmla="*/ 7742454 w 8197718"/>
              <a:gd name="connsiteY33" fmla="*/ 106509 h 1596310"/>
              <a:gd name="connsiteX34" fmla="*/ 8197517 w 8197718"/>
              <a:gd name="connsiteY34" fmla="*/ 241823 h 1596310"/>
              <a:gd name="connsiteX35" fmla="*/ 7802479 w 8197718"/>
              <a:gd name="connsiteY35" fmla="*/ 543980 h 1596310"/>
              <a:gd name="connsiteX36" fmla="*/ 7963702 w 8197718"/>
              <a:gd name="connsiteY36" fmla="*/ 739727 h 1596310"/>
              <a:gd name="connsiteX0" fmla="*/ 0 w 8201628"/>
              <a:gd name="connsiteY0" fmla="*/ 1596310 h 1596310"/>
              <a:gd name="connsiteX1" fmla="*/ 254000 w 8201628"/>
              <a:gd name="connsiteY1" fmla="*/ 1570910 h 1596310"/>
              <a:gd name="connsiteX2" fmla="*/ 330200 w 8201628"/>
              <a:gd name="connsiteY2" fmla="*/ 1545510 h 1596310"/>
              <a:gd name="connsiteX3" fmla="*/ 381000 w 8201628"/>
              <a:gd name="connsiteY3" fmla="*/ 1532810 h 1596310"/>
              <a:gd name="connsiteX4" fmla="*/ 457200 w 8201628"/>
              <a:gd name="connsiteY4" fmla="*/ 1507410 h 1596310"/>
              <a:gd name="connsiteX5" fmla="*/ 609600 w 8201628"/>
              <a:gd name="connsiteY5" fmla="*/ 1494710 h 1596310"/>
              <a:gd name="connsiteX6" fmla="*/ 622300 w 8201628"/>
              <a:gd name="connsiteY6" fmla="*/ 1443910 h 1596310"/>
              <a:gd name="connsiteX7" fmla="*/ 647700 w 8201628"/>
              <a:gd name="connsiteY7" fmla="*/ 1367710 h 1596310"/>
              <a:gd name="connsiteX8" fmla="*/ 660400 w 8201628"/>
              <a:gd name="connsiteY8" fmla="*/ 1291510 h 1596310"/>
              <a:gd name="connsiteX9" fmla="*/ 711200 w 8201628"/>
              <a:gd name="connsiteY9" fmla="*/ 1266110 h 1596310"/>
              <a:gd name="connsiteX10" fmla="*/ 787400 w 8201628"/>
              <a:gd name="connsiteY10" fmla="*/ 1240710 h 1596310"/>
              <a:gd name="connsiteX11" fmla="*/ 876300 w 8201628"/>
              <a:gd name="connsiteY11" fmla="*/ 1202610 h 1596310"/>
              <a:gd name="connsiteX12" fmla="*/ 914400 w 8201628"/>
              <a:gd name="connsiteY12" fmla="*/ 1177210 h 1596310"/>
              <a:gd name="connsiteX13" fmla="*/ 977900 w 8201628"/>
              <a:gd name="connsiteY13" fmla="*/ 1101010 h 1596310"/>
              <a:gd name="connsiteX14" fmla="*/ 1003300 w 8201628"/>
              <a:gd name="connsiteY14" fmla="*/ 1050210 h 1596310"/>
              <a:gd name="connsiteX15" fmla="*/ 1079500 w 8201628"/>
              <a:gd name="connsiteY15" fmla="*/ 1012110 h 1596310"/>
              <a:gd name="connsiteX16" fmla="*/ 1104900 w 8201628"/>
              <a:gd name="connsiteY16" fmla="*/ 974010 h 1596310"/>
              <a:gd name="connsiteX17" fmla="*/ 1130300 w 8201628"/>
              <a:gd name="connsiteY17" fmla="*/ 897810 h 1596310"/>
              <a:gd name="connsiteX18" fmla="*/ 1231900 w 8201628"/>
              <a:gd name="connsiteY18" fmla="*/ 834310 h 1596310"/>
              <a:gd name="connsiteX19" fmla="*/ 1282700 w 8201628"/>
              <a:gd name="connsiteY19" fmla="*/ 821610 h 1596310"/>
              <a:gd name="connsiteX20" fmla="*/ 1320800 w 8201628"/>
              <a:gd name="connsiteY20" fmla="*/ 796210 h 1596310"/>
              <a:gd name="connsiteX21" fmla="*/ 1511300 w 8201628"/>
              <a:gd name="connsiteY21" fmla="*/ 770810 h 1596310"/>
              <a:gd name="connsiteX22" fmla="*/ 1676400 w 8201628"/>
              <a:gd name="connsiteY22" fmla="*/ 758110 h 1596310"/>
              <a:gd name="connsiteX23" fmla="*/ 1752600 w 8201628"/>
              <a:gd name="connsiteY23" fmla="*/ 808910 h 1596310"/>
              <a:gd name="connsiteX24" fmla="*/ 2175710 w 8201628"/>
              <a:gd name="connsiteY24" fmla="*/ 535655 h 1596310"/>
              <a:gd name="connsiteX25" fmla="*/ 2444015 w 8201628"/>
              <a:gd name="connsiteY25" fmla="*/ 544852 h 1596310"/>
              <a:gd name="connsiteX26" fmla="*/ 2626093 w 8201628"/>
              <a:gd name="connsiteY26" fmla="*/ 544416 h 1596310"/>
              <a:gd name="connsiteX27" fmla="*/ 3117248 w 8201628"/>
              <a:gd name="connsiteY27" fmla="*/ 181388 h 1596310"/>
              <a:gd name="connsiteX28" fmla="*/ 3909194 w 8201628"/>
              <a:gd name="connsiteY28" fmla="*/ 171317 h 1596310"/>
              <a:gd name="connsiteX29" fmla="*/ 4735763 w 8201628"/>
              <a:gd name="connsiteY29" fmla="*/ 7102 h 1596310"/>
              <a:gd name="connsiteX30" fmla="*/ 5485732 w 8201628"/>
              <a:gd name="connsiteY30" fmla="*/ 32502 h 1596310"/>
              <a:gd name="connsiteX31" fmla="*/ 5908841 w 8201628"/>
              <a:gd name="connsiteY31" fmla="*/ 131908 h 1596310"/>
              <a:gd name="connsiteX32" fmla="*/ 6633678 w 8201628"/>
              <a:gd name="connsiteY32" fmla="*/ 42136 h 1596310"/>
              <a:gd name="connsiteX33" fmla="*/ 7742454 w 8201628"/>
              <a:gd name="connsiteY33" fmla="*/ 106509 h 1596310"/>
              <a:gd name="connsiteX34" fmla="*/ 8197517 w 8201628"/>
              <a:gd name="connsiteY34" fmla="*/ 241823 h 1596310"/>
              <a:gd name="connsiteX35" fmla="*/ 7963702 w 8201628"/>
              <a:gd name="connsiteY35" fmla="*/ 739727 h 1596310"/>
              <a:gd name="connsiteX0" fmla="*/ 0 w 8197517"/>
              <a:gd name="connsiteY0" fmla="*/ 1596310 h 1596310"/>
              <a:gd name="connsiteX1" fmla="*/ 254000 w 8197517"/>
              <a:gd name="connsiteY1" fmla="*/ 1570910 h 1596310"/>
              <a:gd name="connsiteX2" fmla="*/ 330200 w 8197517"/>
              <a:gd name="connsiteY2" fmla="*/ 1545510 h 1596310"/>
              <a:gd name="connsiteX3" fmla="*/ 381000 w 8197517"/>
              <a:gd name="connsiteY3" fmla="*/ 1532810 h 1596310"/>
              <a:gd name="connsiteX4" fmla="*/ 457200 w 8197517"/>
              <a:gd name="connsiteY4" fmla="*/ 1507410 h 1596310"/>
              <a:gd name="connsiteX5" fmla="*/ 609600 w 8197517"/>
              <a:gd name="connsiteY5" fmla="*/ 1494710 h 1596310"/>
              <a:gd name="connsiteX6" fmla="*/ 622300 w 8197517"/>
              <a:gd name="connsiteY6" fmla="*/ 1443910 h 1596310"/>
              <a:gd name="connsiteX7" fmla="*/ 647700 w 8197517"/>
              <a:gd name="connsiteY7" fmla="*/ 1367710 h 1596310"/>
              <a:gd name="connsiteX8" fmla="*/ 660400 w 8197517"/>
              <a:gd name="connsiteY8" fmla="*/ 1291510 h 1596310"/>
              <a:gd name="connsiteX9" fmla="*/ 711200 w 8197517"/>
              <a:gd name="connsiteY9" fmla="*/ 1266110 h 1596310"/>
              <a:gd name="connsiteX10" fmla="*/ 787400 w 8197517"/>
              <a:gd name="connsiteY10" fmla="*/ 1240710 h 1596310"/>
              <a:gd name="connsiteX11" fmla="*/ 876300 w 8197517"/>
              <a:gd name="connsiteY11" fmla="*/ 1202610 h 1596310"/>
              <a:gd name="connsiteX12" fmla="*/ 914400 w 8197517"/>
              <a:gd name="connsiteY12" fmla="*/ 1177210 h 1596310"/>
              <a:gd name="connsiteX13" fmla="*/ 977900 w 8197517"/>
              <a:gd name="connsiteY13" fmla="*/ 1101010 h 1596310"/>
              <a:gd name="connsiteX14" fmla="*/ 1003300 w 8197517"/>
              <a:gd name="connsiteY14" fmla="*/ 1050210 h 1596310"/>
              <a:gd name="connsiteX15" fmla="*/ 1079500 w 8197517"/>
              <a:gd name="connsiteY15" fmla="*/ 1012110 h 1596310"/>
              <a:gd name="connsiteX16" fmla="*/ 1104900 w 8197517"/>
              <a:gd name="connsiteY16" fmla="*/ 974010 h 1596310"/>
              <a:gd name="connsiteX17" fmla="*/ 1130300 w 8197517"/>
              <a:gd name="connsiteY17" fmla="*/ 897810 h 1596310"/>
              <a:gd name="connsiteX18" fmla="*/ 1231900 w 8197517"/>
              <a:gd name="connsiteY18" fmla="*/ 834310 h 1596310"/>
              <a:gd name="connsiteX19" fmla="*/ 1282700 w 8197517"/>
              <a:gd name="connsiteY19" fmla="*/ 821610 h 1596310"/>
              <a:gd name="connsiteX20" fmla="*/ 1320800 w 8197517"/>
              <a:gd name="connsiteY20" fmla="*/ 796210 h 1596310"/>
              <a:gd name="connsiteX21" fmla="*/ 1511300 w 8197517"/>
              <a:gd name="connsiteY21" fmla="*/ 770810 h 1596310"/>
              <a:gd name="connsiteX22" fmla="*/ 1676400 w 8197517"/>
              <a:gd name="connsiteY22" fmla="*/ 758110 h 1596310"/>
              <a:gd name="connsiteX23" fmla="*/ 1752600 w 8197517"/>
              <a:gd name="connsiteY23" fmla="*/ 808910 h 1596310"/>
              <a:gd name="connsiteX24" fmla="*/ 2175710 w 8197517"/>
              <a:gd name="connsiteY24" fmla="*/ 535655 h 1596310"/>
              <a:gd name="connsiteX25" fmla="*/ 2444015 w 8197517"/>
              <a:gd name="connsiteY25" fmla="*/ 544852 h 1596310"/>
              <a:gd name="connsiteX26" fmla="*/ 2626093 w 8197517"/>
              <a:gd name="connsiteY26" fmla="*/ 544416 h 1596310"/>
              <a:gd name="connsiteX27" fmla="*/ 3117248 w 8197517"/>
              <a:gd name="connsiteY27" fmla="*/ 181388 h 1596310"/>
              <a:gd name="connsiteX28" fmla="*/ 3909194 w 8197517"/>
              <a:gd name="connsiteY28" fmla="*/ 171317 h 1596310"/>
              <a:gd name="connsiteX29" fmla="*/ 4735763 w 8197517"/>
              <a:gd name="connsiteY29" fmla="*/ 7102 h 1596310"/>
              <a:gd name="connsiteX30" fmla="*/ 5485732 w 8197517"/>
              <a:gd name="connsiteY30" fmla="*/ 32502 h 1596310"/>
              <a:gd name="connsiteX31" fmla="*/ 5908841 w 8197517"/>
              <a:gd name="connsiteY31" fmla="*/ 131908 h 1596310"/>
              <a:gd name="connsiteX32" fmla="*/ 6633678 w 8197517"/>
              <a:gd name="connsiteY32" fmla="*/ 42136 h 1596310"/>
              <a:gd name="connsiteX33" fmla="*/ 7742454 w 8197517"/>
              <a:gd name="connsiteY33" fmla="*/ 106509 h 1596310"/>
              <a:gd name="connsiteX34" fmla="*/ 8197517 w 8197517"/>
              <a:gd name="connsiteY34" fmla="*/ 241823 h 1596310"/>
              <a:gd name="connsiteX0" fmla="*/ 0 w 8197517"/>
              <a:gd name="connsiteY0" fmla="*/ 1596310 h 1596310"/>
              <a:gd name="connsiteX1" fmla="*/ 254000 w 8197517"/>
              <a:gd name="connsiteY1" fmla="*/ 1570910 h 1596310"/>
              <a:gd name="connsiteX2" fmla="*/ 330200 w 8197517"/>
              <a:gd name="connsiteY2" fmla="*/ 1545510 h 1596310"/>
              <a:gd name="connsiteX3" fmla="*/ 381000 w 8197517"/>
              <a:gd name="connsiteY3" fmla="*/ 1532810 h 1596310"/>
              <a:gd name="connsiteX4" fmla="*/ 457200 w 8197517"/>
              <a:gd name="connsiteY4" fmla="*/ 1507410 h 1596310"/>
              <a:gd name="connsiteX5" fmla="*/ 609600 w 8197517"/>
              <a:gd name="connsiteY5" fmla="*/ 1494710 h 1596310"/>
              <a:gd name="connsiteX6" fmla="*/ 622300 w 8197517"/>
              <a:gd name="connsiteY6" fmla="*/ 1443910 h 1596310"/>
              <a:gd name="connsiteX7" fmla="*/ 647700 w 8197517"/>
              <a:gd name="connsiteY7" fmla="*/ 1367710 h 1596310"/>
              <a:gd name="connsiteX8" fmla="*/ 660400 w 8197517"/>
              <a:gd name="connsiteY8" fmla="*/ 1291510 h 1596310"/>
              <a:gd name="connsiteX9" fmla="*/ 711200 w 8197517"/>
              <a:gd name="connsiteY9" fmla="*/ 1266110 h 1596310"/>
              <a:gd name="connsiteX10" fmla="*/ 787400 w 8197517"/>
              <a:gd name="connsiteY10" fmla="*/ 1240710 h 1596310"/>
              <a:gd name="connsiteX11" fmla="*/ 876300 w 8197517"/>
              <a:gd name="connsiteY11" fmla="*/ 1202610 h 1596310"/>
              <a:gd name="connsiteX12" fmla="*/ 914400 w 8197517"/>
              <a:gd name="connsiteY12" fmla="*/ 1177210 h 1596310"/>
              <a:gd name="connsiteX13" fmla="*/ 977900 w 8197517"/>
              <a:gd name="connsiteY13" fmla="*/ 1101010 h 1596310"/>
              <a:gd name="connsiteX14" fmla="*/ 1003300 w 8197517"/>
              <a:gd name="connsiteY14" fmla="*/ 1050210 h 1596310"/>
              <a:gd name="connsiteX15" fmla="*/ 1079500 w 8197517"/>
              <a:gd name="connsiteY15" fmla="*/ 1012110 h 1596310"/>
              <a:gd name="connsiteX16" fmla="*/ 1104900 w 8197517"/>
              <a:gd name="connsiteY16" fmla="*/ 974010 h 1596310"/>
              <a:gd name="connsiteX17" fmla="*/ 1130300 w 8197517"/>
              <a:gd name="connsiteY17" fmla="*/ 897810 h 1596310"/>
              <a:gd name="connsiteX18" fmla="*/ 1231900 w 8197517"/>
              <a:gd name="connsiteY18" fmla="*/ 834310 h 1596310"/>
              <a:gd name="connsiteX19" fmla="*/ 1282700 w 8197517"/>
              <a:gd name="connsiteY19" fmla="*/ 821610 h 1596310"/>
              <a:gd name="connsiteX20" fmla="*/ 1320800 w 8197517"/>
              <a:gd name="connsiteY20" fmla="*/ 796210 h 1596310"/>
              <a:gd name="connsiteX21" fmla="*/ 1511300 w 8197517"/>
              <a:gd name="connsiteY21" fmla="*/ 770810 h 1596310"/>
              <a:gd name="connsiteX22" fmla="*/ 1676400 w 8197517"/>
              <a:gd name="connsiteY22" fmla="*/ 758110 h 1596310"/>
              <a:gd name="connsiteX23" fmla="*/ 2175710 w 8197517"/>
              <a:gd name="connsiteY23" fmla="*/ 535655 h 1596310"/>
              <a:gd name="connsiteX24" fmla="*/ 2444015 w 8197517"/>
              <a:gd name="connsiteY24" fmla="*/ 544852 h 1596310"/>
              <a:gd name="connsiteX25" fmla="*/ 2626093 w 8197517"/>
              <a:gd name="connsiteY25" fmla="*/ 544416 h 1596310"/>
              <a:gd name="connsiteX26" fmla="*/ 3117248 w 8197517"/>
              <a:gd name="connsiteY26" fmla="*/ 181388 h 1596310"/>
              <a:gd name="connsiteX27" fmla="*/ 3909194 w 8197517"/>
              <a:gd name="connsiteY27" fmla="*/ 171317 h 1596310"/>
              <a:gd name="connsiteX28" fmla="*/ 4735763 w 8197517"/>
              <a:gd name="connsiteY28" fmla="*/ 7102 h 1596310"/>
              <a:gd name="connsiteX29" fmla="*/ 5485732 w 8197517"/>
              <a:gd name="connsiteY29" fmla="*/ 32502 h 1596310"/>
              <a:gd name="connsiteX30" fmla="*/ 5908841 w 8197517"/>
              <a:gd name="connsiteY30" fmla="*/ 131908 h 1596310"/>
              <a:gd name="connsiteX31" fmla="*/ 6633678 w 8197517"/>
              <a:gd name="connsiteY31" fmla="*/ 42136 h 1596310"/>
              <a:gd name="connsiteX32" fmla="*/ 7742454 w 8197517"/>
              <a:gd name="connsiteY32" fmla="*/ 106509 h 1596310"/>
              <a:gd name="connsiteX33" fmla="*/ 8197517 w 8197517"/>
              <a:gd name="connsiteY33" fmla="*/ 241823 h 1596310"/>
              <a:gd name="connsiteX0" fmla="*/ 0 w 8197517"/>
              <a:gd name="connsiteY0" fmla="*/ 1596310 h 1596310"/>
              <a:gd name="connsiteX1" fmla="*/ 254000 w 8197517"/>
              <a:gd name="connsiteY1" fmla="*/ 1570910 h 1596310"/>
              <a:gd name="connsiteX2" fmla="*/ 330200 w 8197517"/>
              <a:gd name="connsiteY2" fmla="*/ 1545510 h 1596310"/>
              <a:gd name="connsiteX3" fmla="*/ 381000 w 8197517"/>
              <a:gd name="connsiteY3" fmla="*/ 1532810 h 1596310"/>
              <a:gd name="connsiteX4" fmla="*/ 457200 w 8197517"/>
              <a:gd name="connsiteY4" fmla="*/ 1507410 h 1596310"/>
              <a:gd name="connsiteX5" fmla="*/ 609600 w 8197517"/>
              <a:gd name="connsiteY5" fmla="*/ 1494710 h 1596310"/>
              <a:gd name="connsiteX6" fmla="*/ 622300 w 8197517"/>
              <a:gd name="connsiteY6" fmla="*/ 1443910 h 1596310"/>
              <a:gd name="connsiteX7" fmla="*/ 647700 w 8197517"/>
              <a:gd name="connsiteY7" fmla="*/ 1367710 h 1596310"/>
              <a:gd name="connsiteX8" fmla="*/ 660400 w 8197517"/>
              <a:gd name="connsiteY8" fmla="*/ 1291510 h 1596310"/>
              <a:gd name="connsiteX9" fmla="*/ 711200 w 8197517"/>
              <a:gd name="connsiteY9" fmla="*/ 1266110 h 1596310"/>
              <a:gd name="connsiteX10" fmla="*/ 787400 w 8197517"/>
              <a:gd name="connsiteY10" fmla="*/ 1240710 h 1596310"/>
              <a:gd name="connsiteX11" fmla="*/ 876300 w 8197517"/>
              <a:gd name="connsiteY11" fmla="*/ 1202610 h 1596310"/>
              <a:gd name="connsiteX12" fmla="*/ 914400 w 8197517"/>
              <a:gd name="connsiteY12" fmla="*/ 1177210 h 1596310"/>
              <a:gd name="connsiteX13" fmla="*/ 977900 w 8197517"/>
              <a:gd name="connsiteY13" fmla="*/ 1101010 h 1596310"/>
              <a:gd name="connsiteX14" fmla="*/ 1003300 w 8197517"/>
              <a:gd name="connsiteY14" fmla="*/ 1050210 h 1596310"/>
              <a:gd name="connsiteX15" fmla="*/ 1079500 w 8197517"/>
              <a:gd name="connsiteY15" fmla="*/ 1012110 h 1596310"/>
              <a:gd name="connsiteX16" fmla="*/ 1104900 w 8197517"/>
              <a:gd name="connsiteY16" fmla="*/ 974010 h 1596310"/>
              <a:gd name="connsiteX17" fmla="*/ 1130300 w 8197517"/>
              <a:gd name="connsiteY17" fmla="*/ 897810 h 1596310"/>
              <a:gd name="connsiteX18" fmla="*/ 1231900 w 8197517"/>
              <a:gd name="connsiteY18" fmla="*/ 834310 h 1596310"/>
              <a:gd name="connsiteX19" fmla="*/ 1282700 w 8197517"/>
              <a:gd name="connsiteY19" fmla="*/ 821610 h 1596310"/>
              <a:gd name="connsiteX20" fmla="*/ 1320800 w 8197517"/>
              <a:gd name="connsiteY20" fmla="*/ 796210 h 1596310"/>
              <a:gd name="connsiteX21" fmla="*/ 1511300 w 8197517"/>
              <a:gd name="connsiteY21" fmla="*/ 770810 h 1596310"/>
              <a:gd name="connsiteX22" fmla="*/ 1859280 w 8197517"/>
              <a:gd name="connsiteY22" fmla="*/ 681038 h 1596310"/>
              <a:gd name="connsiteX23" fmla="*/ 2175710 w 8197517"/>
              <a:gd name="connsiteY23" fmla="*/ 535655 h 1596310"/>
              <a:gd name="connsiteX24" fmla="*/ 2444015 w 8197517"/>
              <a:gd name="connsiteY24" fmla="*/ 544852 h 1596310"/>
              <a:gd name="connsiteX25" fmla="*/ 2626093 w 8197517"/>
              <a:gd name="connsiteY25" fmla="*/ 544416 h 1596310"/>
              <a:gd name="connsiteX26" fmla="*/ 3117248 w 8197517"/>
              <a:gd name="connsiteY26" fmla="*/ 181388 h 1596310"/>
              <a:gd name="connsiteX27" fmla="*/ 3909194 w 8197517"/>
              <a:gd name="connsiteY27" fmla="*/ 171317 h 1596310"/>
              <a:gd name="connsiteX28" fmla="*/ 4735763 w 8197517"/>
              <a:gd name="connsiteY28" fmla="*/ 7102 h 1596310"/>
              <a:gd name="connsiteX29" fmla="*/ 5485732 w 8197517"/>
              <a:gd name="connsiteY29" fmla="*/ 32502 h 1596310"/>
              <a:gd name="connsiteX30" fmla="*/ 5908841 w 8197517"/>
              <a:gd name="connsiteY30" fmla="*/ 131908 h 1596310"/>
              <a:gd name="connsiteX31" fmla="*/ 6633678 w 8197517"/>
              <a:gd name="connsiteY31" fmla="*/ 42136 h 1596310"/>
              <a:gd name="connsiteX32" fmla="*/ 7742454 w 8197517"/>
              <a:gd name="connsiteY32" fmla="*/ 106509 h 1596310"/>
              <a:gd name="connsiteX33" fmla="*/ 8197517 w 8197517"/>
              <a:gd name="connsiteY33" fmla="*/ 241823 h 1596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197517" h="1596310">
                <a:moveTo>
                  <a:pt x="0" y="1596310"/>
                </a:moveTo>
                <a:cubicBezTo>
                  <a:pt x="43702" y="1592948"/>
                  <a:pt x="192482" y="1585106"/>
                  <a:pt x="254000" y="1570910"/>
                </a:cubicBezTo>
                <a:cubicBezTo>
                  <a:pt x="280088" y="1564890"/>
                  <a:pt x="304225" y="1552004"/>
                  <a:pt x="330200" y="1545510"/>
                </a:cubicBezTo>
                <a:cubicBezTo>
                  <a:pt x="347133" y="1541277"/>
                  <a:pt x="364282" y="1537826"/>
                  <a:pt x="381000" y="1532810"/>
                </a:cubicBezTo>
                <a:cubicBezTo>
                  <a:pt x="406645" y="1525117"/>
                  <a:pt x="430519" y="1509633"/>
                  <a:pt x="457200" y="1507410"/>
                </a:cubicBezTo>
                <a:lnTo>
                  <a:pt x="609600" y="1494710"/>
                </a:lnTo>
                <a:cubicBezTo>
                  <a:pt x="613833" y="1477777"/>
                  <a:pt x="617284" y="1460628"/>
                  <a:pt x="622300" y="1443910"/>
                </a:cubicBezTo>
                <a:cubicBezTo>
                  <a:pt x="629993" y="1418265"/>
                  <a:pt x="643298" y="1394120"/>
                  <a:pt x="647700" y="1367710"/>
                </a:cubicBezTo>
                <a:cubicBezTo>
                  <a:pt x="651933" y="1342310"/>
                  <a:pt x="646752" y="1313346"/>
                  <a:pt x="660400" y="1291510"/>
                </a:cubicBezTo>
                <a:cubicBezTo>
                  <a:pt x="670434" y="1275456"/>
                  <a:pt x="693622" y="1273141"/>
                  <a:pt x="711200" y="1266110"/>
                </a:cubicBezTo>
                <a:cubicBezTo>
                  <a:pt x="736059" y="1256166"/>
                  <a:pt x="765123" y="1255562"/>
                  <a:pt x="787400" y="1240710"/>
                </a:cubicBezTo>
                <a:cubicBezTo>
                  <a:pt x="840023" y="1205628"/>
                  <a:pt x="810692" y="1219012"/>
                  <a:pt x="876300" y="1202610"/>
                </a:cubicBezTo>
                <a:cubicBezTo>
                  <a:pt x="889000" y="1194143"/>
                  <a:pt x="902674" y="1186981"/>
                  <a:pt x="914400" y="1177210"/>
                </a:cubicBezTo>
                <a:cubicBezTo>
                  <a:pt x="943055" y="1153331"/>
                  <a:pt x="959736" y="1132796"/>
                  <a:pt x="977900" y="1101010"/>
                </a:cubicBezTo>
                <a:cubicBezTo>
                  <a:pt x="987293" y="1084572"/>
                  <a:pt x="991180" y="1064754"/>
                  <a:pt x="1003300" y="1050210"/>
                </a:cubicBezTo>
                <a:cubicBezTo>
                  <a:pt x="1022238" y="1027484"/>
                  <a:pt x="1053495" y="1020778"/>
                  <a:pt x="1079500" y="1012110"/>
                </a:cubicBezTo>
                <a:cubicBezTo>
                  <a:pt x="1087967" y="999410"/>
                  <a:pt x="1098701" y="987958"/>
                  <a:pt x="1104900" y="974010"/>
                </a:cubicBezTo>
                <a:cubicBezTo>
                  <a:pt x="1115774" y="949544"/>
                  <a:pt x="1108881" y="913874"/>
                  <a:pt x="1130300" y="897810"/>
                </a:cubicBezTo>
                <a:cubicBezTo>
                  <a:pt x="1170258" y="867841"/>
                  <a:pt x="1185412" y="851743"/>
                  <a:pt x="1231900" y="834310"/>
                </a:cubicBezTo>
                <a:cubicBezTo>
                  <a:pt x="1248243" y="828181"/>
                  <a:pt x="1265767" y="825843"/>
                  <a:pt x="1282700" y="821610"/>
                </a:cubicBezTo>
                <a:cubicBezTo>
                  <a:pt x="1295400" y="813143"/>
                  <a:pt x="1307148" y="803036"/>
                  <a:pt x="1320800" y="796210"/>
                </a:cubicBezTo>
                <a:cubicBezTo>
                  <a:pt x="1372676" y="770272"/>
                  <a:pt x="1477251" y="773647"/>
                  <a:pt x="1511300" y="770810"/>
                </a:cubicBezTo>
                <a:cubicBezTo>
                  <a:pt x="1581140" y="747530"/>
                  <a:pt x="1748545" y="720230"/>
                  <a:pt x="1859280" y="681038"/>
                </a:cubicBezTo>
                <a:cubicBezTo>
                  <a:pt x="1970015" y="641846"/>
                  <a:pt x="2078254" y="558353"/>
                  <a:pt x="2175710" y="535655"/>
                </a:cubicBezTo>
                <a:cubicBezTo>
                  <a:pt x="2273166" y="512957"/>
                  <a:pt x="2368951" y="543392"/>
                  <a:pt x="2444015" y="544852"/>
                </a:cubicBezTo>
                <a:cubicBezTo>
                  <a:pt x="2519079" y="546312"/>
                  <a:pt x="2513888" y="604993"/>
                  <a:pt x="2626093" y="544416"/>
                </a:cubicBezTo>
                <a:cubicBezTo>
                  <a:pt x="2738298" y="483839"/>
                  <a:pt x="3024115" y="177155"/>
                  <a:pt x="3117248" y="181388"/>
                </a:cubicBezTo>
                <a:cubicBezTo>
                  <a:pt x="3134181" y="194088"/>
                  <a:pt x="3639442" y="200365"/>
                  <a:pt x="3909194" y="171317"/>
                </a:cubicBezTo>
                <a:cubicBezTo>
                  <a:pt x="4178947" y="142269"/>
                  <a:pt x="4473007" y="30238"/>
                  <a:pt x="4735763" y="7102"/>
                </a:cubicBezTo>
                <a:cubicBezTo>
                  <a:pt x="4998519" y="-16034"/>
                  <a:pt x="5460332" y="24035"/>
                  <a:pt x="5485732" y="32502"/>
                </a:cubicBezTo>
                <a:lnTo>
                  <a:pt x="5908841" y="131908"/>
                </a:lnTo>
                <a:lnTo>
                  <a:pt x="6633678" y="42136"/>
                </a:lnTo>
                <a:cubicBezTo>
                  <a:pt x="6676157" y="39776"/>
                  <a:pt x="7481814" y="73228"/>
                  <a:pt x="7742454" y="106509"/>
                </a:cubicBezTo>
                <a:cubicBezTo>
                  <a:pt x="8003094" y="139790"/>
                  <a:pt x="8160642" y="136287"/>
                  <a:pt x="8197517" y="241823"/>
                </a:cubicBezTo>
              </a:path>
            </a:pathLst>
          </a:custGeom>
          <a:no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Freeform 5"/>
          <p:cNvSpPr>
            <a:spLocks/>
          </p:cNvSpPr>
          <p:nvPr/>
        </p:nvSpPr>
        <p:spPr bwMode="auto">
          <a:xfrm>
            <a:off x="5507037" y="5664843"/>
            <a:ext cx="1317625" cy="898525"/>
          </a:xfrm>
          <a:custGeom>
            <a:avLst/>
            <a:gdLst>
              <a:gd name="T0" fmla="*/ 2147483647 w 830"/>
              <a:gd name="T1" fmla="*/ 2147483647 h 566"/>
              <a:gd name="T2" fmla="*/ 2147483647 w 830"/>
              <a:gd name="T3" fmla="*/ 2147483647 h 566"/>
              <a:gd name="T4" fmla="*/ 2147483647 w 830"/>
              <a:gd name="T5" fmla="*/ 2147483647 h 566"/>
              <a:gd name="T6" fmla="*/ 2147483647 w 830"/>
              <a:gd name="T7" fmla="*/ 2147483647 h 566"/>
              <a:gd name="T8" fmla="*/ 2147483647 w 830"/>
              <a:gd name="T9" fmla="*/ 2147483647 h 566"/>
              <a:gd name="T10" fmla="*/ 2147483647 w 830"/>
              <a:gd name="T11" fmla="*/ 2147483647 h 566"/>
              <a:gd name="T12" fmla="*/ 2147483647 w 830"/>
              <a:gd name="T13" fmla="*/ 2147483647 h 566"/>
              <a:gd name="T14" fmla="*/ 2147483647 w 830"/>
              <a:gd name="T15" fmla="*/ 2147483647 h 566"/>
              <a:gd name="T16" fmla="*/ 2147483647 w 830"/>
              <a:gd name="T17" fmla="*/ 2147483647 h 566"/>
              <a:gd name="T18" fmla="*/ 2147483647 w 830"/>
              <a:gd name="T19" fmla="*/ 2147483647 h 566"/>
              <a:gd name="T20" fmla="*/ 2147483647 w 830"/>
              <a:gd name="T21" fmla="*/ 2147483647 h 566"/>
              <a:gd name="T22" fmla="*/ 2147483647 w 830"/>
              <a:gd name="T23" fmla="*/ 2147483647 h 566"/>
              <a:gd name="T24" fmla="*/ 2147483647 w 830"/>
              <a:gd name="T25" fmla="*/ 2147483647 h 566"/>
              <a:gd name="T26" fmla="*/ 2147483647 w 830"/>
              <a:gd name="T27" fmla="*/ 2147483647 h 566"/>
              <a:gd name="T28" fmla="*/ 2147483647 w 830"/>
              <a:gd name="T29" fmla="*/ 2147483647 h 566"/>
              <a:gd name="T30" fmla="*/ 2147483647 w 830"/>
              <a:gd name="T31" fmla="*/ 2147483647 h 56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30"/>
              <a:gd name="T49" fmla="*/ 0 h 566"/>
              <a:gd name="T50" fmla="*/ 830 w 830"/>
              <a:gd name="T51" fmla="*/ 566 h 56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30" h="566">
                <a:moveTo>
                  <a:pt x="187" y="28"/>
                </a:moveTo>
                <a:cubicBezTo>
                  <a:pt x="302" y="25"/>
                  <a:pt x="417" y="24"/>
                  <a:pt x="532" y="18"/>
                </a:cubicBezTo>
                <a:cubicBezTo>
                  <a:pt x="542" y="17"/>
                  <a:pt x="558" y="0"/>
                  <a:pt x="561" y="9"/>
                </a:cubicBezTo>
                <a:cubicBezTo>
                  <a:pt x="574" y="45"/>
                  <a:pt x="561" y="87"/>
                  <a:pt x="571" y="124"/>
                </a:cubicBezTo>
                <a:cubicBezTo>
                  <a:pt x="582" y="164"/>
                  <a:pt x="686" y="172"/>
                  <a:pt x="686" y="172"/>
                </a:cubicBezTo>
                <a:cubicBezTo>
                  <a:pt x="763" y="249"/>
                  <a:pt x="681" y="221"/>
                  <a:pt x="734" y="335"/>
                </a:cubicBezTo>
                <a:cubicBezTo>
                  <a:pt x="744" y="356"/>
                  <a:pt x="778" y="355"/>
                  <a:pt x="791" y="374"/>
                </a:cubicBezTo>
                <a:cubicBezTo>
                  <a:pt x="816" y="409"/>
                  <a:pt x="803" y="394"/>
                  <a:pt x="830" y="422"/>
                </a:cubicBezTo>
                <a:cubicBezTo>
                  <a:pt x="818" y="510"/>
                  <a:pt x="826" y="509"/>
                  <a:pt x="772" y="566"/>
                </a:cubicBezTo>
                <a:cubicBezTo>
                  <a:pt x="539" y="557"/>
                  <a:pt x="304" y="559"/>
                  <a:pt x="71" y="537"/>
                </a:cubicBezTo>
                <a:cubicBezTo>
                  <a:pt x="45" y="498"/>
                  <a:pt x="19" y="465"/>
                  <a:pt x="4" y="422"/>
                </a:cubicBezTo>
                <a:cubicBezTo>
                  <a:pt x="7" y="390"/>
                  <a:pt x="0" y="355"/>
                  <a:pt x="14" y="326"/>
                </a:cubicBezTo>
                <a:cubicBezTo>
                  <a:pt x="24" y="305"/>
                  <a:pt x="71" y="287"/>
                  <a:pt x="71" y="287"/>
                </a:cubicBezTo>
                <a:cubicBezTo>
                  <a:pt x="74" y="274"/>
                  <a:pt x="74" y="260"/>
                  <a:pt x="81" y="249"/>
                </a:cubicBezTo>
                <a:cubicBezTo>
                  <a:pt x="88" y="239"/>
                  <a:pt x="108" y="241"/>
                  <a:pt x="110" y="230"/>
                </a:cubicBezTo>
                <a:cubicBezTo>
                  <a:pt x="149" y="11"/>
                  <a:pt x="45" y="49"/>
                  <a:pt x="187" y="28"/>
                </a:cubicBezTo>
                <a:close/>
              </a:path>
            </a:pathLst>
          </a:custGeom>
          <a:solidFill>
            <a:srgbClr val="FFC000"/>
          </a:solidFill>
          <a:ln w="9525">
            <a:solidFill>
              <a:schemeClr val="tx1"/>
            </a:solidFill>
            <a:round/>
            <a:headEnd/>
            <a:tailEnd/>
          </a:ln>
        </p:spPr>
        <p:txBody>
          <a:bodyPr/>
          <a:lstStyle/>
          <a:p>
            <a:endParaRPr lang="en-US"/>
          </a:p>
        </p:txBody>
      </p:sp>
      <p:sp>
        <p:nvSpPr>
          <p:cNvPr id="8" name="Freeform 4"/>
          <p:cNvSpPr>
            <a:spLocks/>
          </p:cNvSpPr>
          <p:nvPr/>
        </p:nvSpPr>
        <p:spPr bwMode="auto">
          <a:xfrm>
            <a:off x="3471862" y="5510898"/>
            <a:ext cx="1285875" cy="974725"/>
          </a:xfrm>
          <a:custGeom>
            <a:avLst/>
            <a:gdLst>
              <a:gd name="T0" fmla="*/ 2147483647 w 810"/>
              <a:gd name="T1" fmla="*/ 2147483647 h 614"/>
              <a:gd name="T2" fmla="*/ 2147483647 w 810"/>
              <a:gd name="T3" fmla="*/ 2147483647 h 614"/>
              <a:gd name="T4" fmla="*/ 2147483647 w 810"/>
              <a:gd name="T5" fmla="*/ 2147483647 h 614"/>
              <a:gd name="T6" fmla="*/ 2147483647 w 810"/>
              <a:gd name="T7" fmla="*/ 2147483647 h 614"/>
              <a:gd name="T8" fmla="*/ 2147483647 w 810"/>
              <a:gd name="T9" fmla="*/ 2147483647 h 614"/>
              <a:gd name="T10" fmla="*/ 2147483647 w 810"/>
              <a:gd name="T11" fmla="*/ 2147483647 h 614"/>
              <a:gd name="T12" fmla="*/ 2147483647 w 810"/>
              <a:gd name="T13" fmla="*/ 2147483647 h 614"/>
              <a:gd name="T14" fmla="*/ 2147483647 w 810"/>
              <a:gd name="T15" fmla="*/ 2147483647 h 614"/>
              <a:gd name="T16" fmla="*/ 2147483647 w 810"/>
              <a:gd name="T17" fmla="*/ 2147483647 h 614"/>
              <a:gd name="T18" fmla="*/ 2147483647 w 810"/>
              <a:gd name="T19" fmla="*/ 2147483647 h 614"/>
              <a:gd name="T20" fmla="*/ 2147483647 w 810"/>
              <a:gd name="T21" fmla="*/ 2147483647 h 614"/>
              <a:gd name="T22" fmla="*/ 2147483647 w 810"/>
              <a:gd name="T23" fmla="*/ 2147483647 h 614"/>
              <a:gd name="T24" fmla="*/ 2147483647 w 810"/>
              <a:gd name="T25" fmla="*/ 2147483647 h 614"/>
              <a:gd name="T26" fmla="*/ 0 w 810"/>
              <a:gd name="T27" fmla="*/ 2147483647 h 614"/>
              <a:gd name="T28" fmla="*/ 2147483647 w 810"/>
              <a:gd name="T29" fmla="*/ 2147483647 h 614"/>
              <a:gd name="T30" fmla="*/ 2147483647 w 810"/>
              <a:gd name="T31" fmla="*/ 2147483647 h 614"/>
              <a:gd name="T32" fmla="*/ 2147483647 w 810"/>
              <a:gd name="T33" fmla="*/ 2147483647 h 6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10"/>
              <a:gd name="T52" fmla="*/ 0 h 614"/>
              <a:gd name="T53" fmla="*/ 810 w 810"/>
              <a:gd name="T54" fmla="*/ 614 h 6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10" h="614">
                <a:moveTo>
                  <a:pt x="230" y="6"/>
                </a:moveTo>
                <a:cubicBezTo>
                  <a:pt x="243" y="12"/>
                  <a:pt x="255" y="24"/>
                  <a:pt x="269" y="25"/>
                </a:cubicBezTo>
                <a:cubicBezTo>
                  <a:pt x="371" y="34"/>
                  <a:pt x="480" y="0"/>
                  <a:pt x="576" y="35"/>
                </a:cubicBezTo>
                <a:cubicBezTo>
                  <a:pt x="609" y="47"/>
                  <a:pt x="577" y="106"/>
                  <a:pt x="585" y="141"/>
                </a:cubicBezTo>
                <a:cubicBezTo>
                  <a:pt x="596" y="191"/>
                  <a:pt x="716" y="267"/>
                  <a:pt x="768" y="285"/>
                </a:cubicBezTo>
                <a:cubicBezTo>
                  <a:pt x="810" y="415"/>
                  <a:pt x="787" y="511"/>
                  <a:pt x="662" y="534"/>
                </a:cubicBezTo>
                <a:cubicBezTo>
                  <a:pt x="540" y="614"/>
                  <a:pt x="609" y="577"/>
                  <a:pt x="288" y="544"/>
                </a:cubicBezTo>
                <a:cubicBezTo>
                  <a:pt x="274" y="543"/>
                  <a:pt x="270" y="523"/>
                  <a:pt x="259" y="515"/>
                </a:cubicBezTo>
                <a:cubicBezTo>
                  <a:pt x="247" y="507"/>
                  <a:pt x="234" y="502"/>
                  <a:pt x="221" y="496"/>
                </a:cubicBezTo>
                <a:cubicBezTo>
                  <a:pt x="214" y="483"/>
                  <a:pt x="208" y="470"/>
                  <a:pt x="201" y="457"/>
                </a:cubicBezTo>
                <a:cubicBezTo>
                  <a:pt x="195" y="447"/>
                  <a:pt x="183" y="440"/>
                  <a:pt x="182" y="429"/>
                </a:cubicBezTo>
                <a:cubicBezTo>
                  <a:pt x="178" y="373"/>
                  <a:pt x="180" y="314"/>
                  <a:pt x="221" y="275"/>
                </a:cubicBezTo>
                <a:cubicBezTo>
                  <a:pt x="174" y="230"/>
                  <a:pt x="99" y="234"/>
                  <a:pt x="38" y="227"/>
                </a:cubicBezTo>
                <a:cubicBezTo>
                  <a:pt x="15" y="212"/>
                  <a:pt x="0" y="211"/>
                  <a:pt x="0" y="179"/>
                </a:cubicBezTo>
                <a:cubicBezTo>
                  <a:pt x="0" y="141"/>
                  <a:pt x="1" y="102"/>
                  <a:pt x="9" y="64"/>
                </a:cubicBezTo>
                <a:cubicBezTo>
                  <a:pt x="15" y="33"/>
                  <a:pt x="41" y="28"/>
                  <a:pt x="67" y="25"/>
                </a:cubicBezTo>
                <a:cubicBezTo>
                  <a:pt x="238" y="6"/>
                  <a:pt x="153" y="33"/>
                  <a:pt x="230" y="6"/>
                </a:cubicBezTo>
                <a:close/>
              </a:path>
            </a:pathLst>
          </a:custGeom>
          <a:solidFill>
            <a:srgbClr val="FFC000"/>
          </a:solidFill>
          <a:ln w="9525">
            <a:solidFill>
              <a:schemeClr val="tx1"/>
            </a:solidFill>
            <a:round/>
            <a:headEnd/>
            <a:tailEnd/>
          </a:ln>
        </p:spPr>
        <p:txBody>
          <a:bodyPr/>
          <a:lstStyle/>
          <a:p>
            <a:endParaRPr lang="en-US"/>
          </a:p>
        </p:txBody>
      </p:sp>
      <p:pic>
        <p:nvPicPr>
          <p:cNvPr id="20" name="Picture 5">
            <a:extLst>
              <a:ext uri="{FF2B5EF4-FFF2-40B4-BE49-F238E27FC236}">
                <a16:creationId xmlns:a16="http://schemas.microsoft.com/office/drawing/2014/main" id="{ACDF5FF7-6CF6-432E-A357-0457F187809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39665" y="225144"/>
            <a:ext cx="766223" cy="99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42C01D9A-62EA-4FAD-838D-48ED5DA42C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945" y="387681"/>
            <a:ext cx="1182055" cy="45051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_R0M9746gilr big.jpg"/>
          <p:cNvPicPr>
            <a:picLocks noChangeAspect="1"/>
          </p:cNvPicPr>
          <p:nvPr/>
        </p:nvPicPr>
        <p:blipFill>
          <a:blip r:embed="rId3" cstate="print"/>
          <a:stretch>
            <a:fillRect/>
          </a:stretch>
        </p:blipFill>
        <p:spPr>
          <a:xfrm>
            <a:off x="467674" y="3733800"/>
            <a:ext cx="3896925" cy="2514600"/>
          </a:xfrm>
          <a:prstGeom prst="rect">
            <a:avLst/>
          </a:prstGeom>
        </p:spPr>
      </p:pic>
      <p:sp>
        <p:nvSpPr>
          <p:cNvPr id="7170" name="AutoShape 2"/>
          <p:cNvSpPr>
            <a:spLocks noGrp="1" noChangeArrowheads="1"/>
          </p:cNvSpPr>
          <p:nvPr>
            <p:ph type="title"/>
          </p:nvPr>
        </p:nvSpPr>
        <p:spPr/>
        <p:txBody>
          <a:bodyPr>
            <a:normAutofit/>
          </a:bodyPr>
          <a:lstStyle/>
          <a:p>
            <a:pPr>
              <a:defRPr/>
            </a:pPr>
            <a:r>
              <a:rPr lang="en-US" sz="3600" b="1" dirty="0"/>
              <a:t>Extraction</a:t>
            </a:r>
            <a:endParaRPr lang="en-US" altLang="zh-CN" sz="3600" dirty="0"/>
          </a:p>
        </p:txBody>
      </p:sp>
      <p:sp>
        <p:nvSpPr>
          <p:cNvPr id="5123" name="Rectangle 3"/>
          <p:cNvSpPr>
            <a:spLocks noGrp="1" noChangeArrowheads="1"/>
          </p:cNvSpPr>
          <p:nvPr>
            <p:ph sz="half" idx="1"/>
          </p:nvPr>
        </p:nvSpPr>
        <p:spPr/>
        <p:txBody>
          <a:bodyPr>
            <a:normAutofit fontScale="92500" lnSpcReduction="10000"/>
          </a:bodyPr>
          <a:lstStyle/>
          <a:p>
            <a:pPr marL="0" indent="0" eaLnBrk="1" hangingPunct="1">
              <a:lnSpc>
                <a:spcPct val="80000"/>
              </a:lnSpc>
              <a:buNone/>
            </a:pPr>
            <a:endParaRPr lang="en-US" altLang="zh-CN" sz="3000" dirty="0">
              <a:solidFill>
                <a:schemeClr val="bg1"/>
              </a:solidFill>
            </a:endParaRPr>
          </a:p>
          <a:p>
            <a:pPr marL="0" indent="0" eaLnBrk="1" hangingPunct="1">
              <a:lnSpc>
                <a:spcPct val="80000"/>
              </a:lnSpc>
              <a:buNone/>
            </a:pPr>
            <a:r>
              <a:rPr lang="en-US" altLang="zh-CN" sz="3000" dirty="0">
                <a:solidFill>
                  <a:schemeClr val="bg1"/>
                </a:solidFill>
              </a:rPr>
              <a:t>Underground</a:t>
            </a:r>
          </a:p>
          <a:p>
            <a:pPr eaLnBrk="1" hangingPunct="1">
              <a:lnSpc>
                <a:spcPct val="110000"/>
              </a:lnSpc>
            </a:pPr>
            <a:r>
              <a:rPr lang="en-US" altLang="zh-CN" sz="2000" dirty="0">
                <a:solidFill>
                  <a:schemeClr val="bg1"/>
                </a:solidFill>
              </a:rPr>
              <a:t>Create access and other openings (water sump, power station, shop etc.) in waste rock.</a:t>
            </a:r>
          </a:p>
          <a:p>
            <a:pPr eaLnBrk="1" hangingPunct="1">
              <a:lnSpc>
                <a:spcPct val="80000"/>
              </a:lnSpc>
              <a:buFont typeface="Wingdings" pitchFamily="2" charset="2"/>
              <a:buNone/>
            </a:pPr>
            <a:endParaRPr lang="en-US" altLang="zh-CN" sz="2000" dirty="0">
              <a:solidFill>
                <a:schemeClr val="bg1"/>
              </a:solidFill>
            </a:endParaRPr>
          </a:p>
        </p:txBody>
      </p:sp>
      <p:sp>
        <p:nvSpPr>
          <p:cNvPr id="6" name="Content Placeholder 5"/>
          <p:cNvSpPr>
            <a:spLocks noGrp="1"/>
          </p:cNvSpPr>
          <p:nvPr>
            <p:ph sz="half" idx="2"/>
          </p:nvPr>
        </p:nvSpPr>
        <p:spPr>
          <a:xfrm>
            <a:off x="4800600" y="1371600"/>
            <a:ext cx="4038600" cy="5257800"/>
          </a:xfrm>
        </p:spPr>
        <p:txBody>
          <a:bodyPr>
            <a:normAutofit fontScale="92500" lnSpcReduction="10000"/>
          </a:bodyPr>
          <a:lstStyle/>
          <a:p>
            <a:pPr>
              <a:lnSpc>
                <a:spcPct val="80000"/>
              </a:lnSpc>
            </a:pPr>
            <a:endParaRPr lang="en-US" altLang="zh-CN" dirty="0">
              <a:solidFill>
                <a:schemeClr val="bg1"/>
              </a:solidFill>
            </a:endParaRPr>
          </a:p>
          <a:p>
            <a:pPr>
              <a:lnSpc>
                <a:spcPct val="80000"/>
              </a:lnSpc>
            </a:pPr>
            <a:r>
              <a:rPr lang="en-US" altLang="zh-CN" dirty="0">
                <a:solidFill>
                  <a:schemeClr val="bg1"/>
                </a:solidFill>
              </a:rPr>
              <a:t>Cycle/Round</a:t>
            </a:r>
          </a:p>
          <a:p>
            <a:pPr lvl="1">
              <a:lnSpc>
                <a:spcPct val="110000"/>
              </a:lnSpc>
            </a:pPr>
            <a:r>
              <a:rPr lang="en-US" altLang="zh-CN" dirty="0">
                <a:solidFill>
                  <a:schemeClr val="bg1"/>
                </a:solidFill>
              </a:rPr>
              <a:t>Drilling</a:t>
            </a:r>
          </a:p>
          <a:p>
            <a:pPr lvl="1">
              <a:lnSpc>
                <a:spcPct val="110000"/>
              </a:lnSpc>
            </a:pPr>
            <a:r>
              <a:rPr lang="en-US" altLang="zh-CN" dirty="0">
                <a:solidFill>
                  <a:schemeClr val="bg1"/>
                </a:solidFill>
              </a:rPr>
              <a:t>Blasting</a:t>
            </a:r>
          </a:p>
          <a:p>
            <a:pPr lvl="1">
              <a:lnSpc>
                <a:spcPct val="110000"/>
              </a:lnSpc>
            </a:pPr>
            <a:r>
              <a:rPr lang="en-US" altLang="zh-CN" dirty="0">
                <a:solidFill>
                  <a:schemeClr val="bg1"/>
                </a:solidFill>
              </a:rPr>
              <a:t>Mucking</a:t>
            </a:r>
            <a:endParaRPr lang="en-US" altLang="zh-CN" b="1" dirty="0">
              <a:solidFill>
                <a:schemeClr val="bg1"/>
              </a:solidFill>
            </a:endParaRPr>
          </a:p>
          <a:p>
            <a:pPr lvl="1">
              <a:lnSpc>
                <a:spcPct val="110000"/>
              </a:lnSpc>
            </a:pPr>
            <a:r>
              <a:rPr lang="en-US" altLang="zh-CN" dirty="0">
                <a:solidFill>
                  <a:schemeClr val="bg1"/>
                </a:solidFill>
              </a:rPr>
              <a:t>Ground Support</a:t>
            </a:r>
          </a:p>
          <a:p>
            <a:pPr>
              <a:lnSpc>
                <a:spcPct val="80000"/>
              </a:lnSpc>
            </a:pPr>
            <a:endParaRPr lang="en-US" altLang="zh-CN" dirty="0">
              <a:solidFill>
                <a:schemeClr val="bg1"/>
              </a:solidFill>
            </a:endParaRPr>
          </a:p>
          <a:p>
            <a:pPr>
              <a:lnSpc>
                <a:spcPct val="110000"/>
              </a:lnSpc>
            </a:pPr>
            <a:r>
              <a:rPr lang="en-US" altLang="zh-CN" dirty="0">
                <a:solidFill>
                  <a:schemeClr val="bg1"/>
                </a:solidFill>
              </a:rPr>
              <a:t>Basic UG Drift Terminology</a:t>
            </a:r>
          </a:p>
          <a:p>
            <a:pPr lvl="1">
              <a:lnSpc>
                <a:spcPct val="110000"/>
              </a:lnSpc>
            </a:pPr>
            <a:r>
              <a:rPr lang="en-US" altLang="zh-CN" dirty="0">
                <a:solidFill>
                  <a:schemeClr val="bg1"/>
                </a:solidFill>
              </a:rPr>
              <a:t>Rib- Side Wall</a:t>
            </a:r>
          </a:p>
          <a:p>
            <a:pPr lvl="1">
              <a:lnSpc>
                <a:spcPct val="110000"/>
              </a:lnSpc>
            </a:pPr>
            <a:r>
              <a:rPr lang="en-US" altLang="zh-CN" dirty="0">
                <a:solidFill>
                  <a:schemeClr val="bg1"/>
                </a:solidFill>
              </a:rPr>
              <a:t>Back- Roof Overhead</a:t>
            </a:r>
          </a:p>
          <a:p>
            <a:pPr lvl="1">
              <a:lnSpc>
                <a:spcPct val="110000"/>
              </a:lnSpc>
            </a:pPr>
            <a:r>
              <a:rPr lang="en-US" altLang="zh-CN" dirty="0">
                <a:solidFill>
                  <a:schemeClr val="bg1"/>
                </a:solidFill>
              </a:rPr>
              <a:t>Face – Active Working/Advancing Surface</a:t>
            </a:r>
          </a:p>
          <a:p>
            <a:pPr lvl="1">
              <a:lnSpc>
                <a:spcPct val="110000"/>
              </a:lnSpc>
            </a:pPr>
            <a:r>
              <a:rPr lang="en-US" altLang="zh-CN" dirty="0">
                <a:solidFill>
                  <a:schemeClr val="bg1"/>
                </a:solidFill>
              </a:rPr>
              <a:t>Sill- Floor</a:t>
            </a:r>
            <a:endParaRPr lang="en-US" dirty="0"/>
          </a:p>
        </p:txBody>
      </p:sp>
      <p:sp>
        <p:nvSpPr>
          <p:cNvPr id="5124" name="Freeform 7"/>
          <p:cNvSpPr>
            <a:spLocks/>
          </p:cNvSpPr>
          <p:nvPr/>
        </p:nvSpPr>
        <p:spPr bwMode="auto">
          <a:xfrm rot="248497">
            <a:off x="6658829" y="2252203"/>
            <a:ext cx="1550987" cy="882650"/>
          </a:xfrm>
          <a:custGeom>
            <a:avLst/>
            <a:gdLst>
              <a:gd name="T0" fmla="*/ 2147483647 w 832"/>
              <a:gd name="T1" fmla="*/ 2147483647 h 480"/>
              <a:gd name="T2" fmla="*/ 2147483647 w 832"/>
              <a:gd name="T3" fmla="*/ 2147483647 h 480"/>
              <a:gd name="T4" fmla="*/ 2147483647 w 832"/>
              <a:gd name="T5" fmla="*/ 2147483647 h 480"/>
              <a:gd name="T6" fmla="*/ 0 w 832"/>
              <a:gd name="T7" fmla="*/ 0 h 480"/>
              <a:gd name="T8" fmla="*/ 0 60000 65536"/>
              <a:gd name="T9" fmla="*/ 0 60000 65536"/>
              <a:gd name="T10" fmla="*/ 0 60000 65536"/>
              <a:gd name="T11" fmla="*/ 0 60000 65536"/>
              <a:gd name="T12" fmla="*/ 0 w 832"/>
              <a:gd name="T13" fmla="*/ 0 h 480"/>
              <a:gd name="T14" fmla="*/ 832 w 832"/>
              <a:gd name="T15" fmla="*/ 480 h 480"/>
            </a:gdLst>
            <a:ahLst/>
            <a:cxnLst>
              <a:cxn ang="T8">
                <a:pos x="T0" y="T1"/>
              </a:cxn>
              <a:cxn ang="T9">
                <a:pos x="T2" y="T3"/>
              </a:cxn>
              <a:cxn ang="T10">
                <a:pos x="T4" y="T5"/>
              </a:cxn>
              <a:cxn ang="T11">
                <a:pos x="T6" y="T7"/>
              </a:cxn>
            </a:cxnLst>
            <a:rect l="T12" t="T13" r="T14" b="T15"/>
            <a:pathLst>
              <a:path w="832" h="480">
                <a:moveTo>
                  <a:pt x="576" y="480"/>
                </a:moveTo>
                <a:cubicBezTo>
                  <a:pt x="704" y="420"/>
                  <a:pt x="832" y="360"/>
                  <a:pt x="768" y="288"/>
                </a:cubicBezTo>
                <a:cubicBezTo>
                  <a:pt x="704" y="216"/>
                  <a:pt x="320" y="96"/>
                  <a:pt x="192" y="48"/>
                </a:cubicBezTo>
                <a:cubicBezTo>
                  <a:pt x="64" y="0"/>
                  <a:pt x="32" y="0"/>
                  <a:pt x="0" y="0"/>
                </a:cubicBezTo>
              </a:path>
            </a:pathLst>
          </a:custGeom>
          <a:noFill/>
          <a:ln w="5715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6" name="TextBox 1"/>
          <p:cNvSpPr txBox="1">
            <a:spLocks noChangeArrowheads="1"/>
          </p:cNvSpPr>
          <p:nvPr/>
        </p:nvSpPr>
        <p:spPr bwMode="auto">
          <a:xfrm rot="1645796">
            <a:off x="7185879" y="2179178"/>
            <a:ext cx="10985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charset="0"/>
              <a:buChar char="•"/>
              <a:defRPr sz="2200">
                <a:solidFill>
                  <a:schemeClr val="tx1"/>
                </a:solidFill>
                <a:latin typeface="Calibri" pitchFamily="34" charset="0"/>
              </a:defRPr>
            </a:lvl1pPr>
            <a:lvl2pPr marL="742950" indent="-285750" eaLnBrk="0" hangingPunct="0">
              <a:spcBef>
                <a:spcPct val="20000"/>
              </a:spcBef>
              <a:buClr>
                <a:schemeClr val="accent2"/>
              </a:buClr>
              <a:buFont typeface="Arial" charset="0"/>
              <a:buChar char="•"/>
              <a:defRPr sz="2000">
                <a:solidFill>
                  <a:schemeClr val="tx1"/>
                </a:solidFill>
                <a:latin typeface="Calibri" pitchFamily="34" charset="0"/>
              </a:defRPr>
            </a:lvl2pPr>
            <a:lvl3pPr marL="1143000" indent="-228600" eaLnBrk="0" hangingPunct="0">
              <a:spcBef>
                <a:spcPct val="20000"/>
              </a:spcBef>
              <a:buClr>
                <a:srgbClr val="D2CB6C"/>
              </a:buClr>
              <a:buFont typeface="Arial" charset="0"/>
              <a:buChar char="•"/>
              <a:defRPr>
                <a:solidFill>
                  <a:schemeClr val="tx1"/>
                </a:solidFill>
                <a:latin typeface="Calibri" pitchFamily="34" charset="0"/>
              </a:defRPr>
            </a:lvl3pPr>
            <a:lvl4pPr marL="1600200" indent="-228600" eaLnBrk="0" hangingPunct="0">
              <a:spcBef>
                <a:spcPct val="20000"/>
              </a:spcBef>
              <a:buClr>
                <a:srgbClr val="95A39D"/>
              </a:buClr>
              <a:buFont typeface="Arial" charset="0"/>
              <a:buChar char="•"/>
              <a:defRPr sz="1600">
                <a:solidFill>
                  <a:schemeClr val="tx1"/>
                </a:solidFill>
                <a:latin typeface="Calibri" pitchFamily="34" charset="0"/>
              </a:defRPr>
            </a:lvl4pPr>
            <a:lvl5pPr marL="2057400" indent="-228600" eaLnBrk="0" hangingPunct="0">
              <a:spcBef>
                <a:spcPct val="20000"/>
              </a:spcBef>
              <a:buClr>
                <a:srgbClr val="C89F5D"/>
              </a:buClr>
              <a:buFont typeface="Arial"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9pPr>
          </a:lstStyle>
          <a:p>
            <a:pPr eaLnBrk="1" hangingPunct="1">
              <a:spcBef>
                <a:spcPct val="0"/>
              </a:spcBef>
              <a:buClrTx/>
              <a:buFontTx/>
              <a:buNone/>
            </a:pPr>
            <a:r>
              <a:rPr lang="en-US" altLang="en-US" sz="1800" dirty="0">
                <a:solidFill>
                  <a:srgbClr val="FF0000"/>
                </a:solidFill>
                <a:latin typeface="Arial" charset="0"/>
              </a:rPr>
              <a:t>repeat</a:t>
            </a:r>
          </a:p>
        </p:txBody>
      </p:sp>
      <p:cxnSp>
        <p:nvCxnSpPr>
          <p:cNvPr id="3" name="Straight Arrow Connector 2"/>
          <p:cNvCxnSpPr>
            <a:cxnSpLocks/>
          </p:cNvCxnSpPr>
          <p:nvPr/>
        </p:nvCxnSpPr>
        <p:spPr>
          <a:xfrm flipH="1" flipV="1">
            <a:off x="2514600" y="3988682"/>
            <a:ext cx="2590800" cy="111671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a:cxnSpLocks/>
          </p:cNvCxnSpPr>
          <p:nvPr/>
        </p:nvCxnSpPr>
        <p:spPr>
          <a:xfrm flipH="1" flipV="1">
            <a:off x="4162646" y="4267200"/>
            <a:ext cx="942754" cy="4572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p:cNvCxnSpPr>
          <p:nvPr/>
        </p:nvCxnSpPr>
        <p:spPr>
          <a:xfrm flipH="1" flipV="1">
            <a:off x="2209800" y="4991100"/>
            <a:ext cx="2895600" cy="4953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cxnSpLocks/>
          </p:cNvCxnSpPr>
          <p:nvPr/>
        </p:nvCxnSpPr>
        <p:spPr>
          <a:xfrm flipH="1" flipV="1">
            <a:off x="3219892" y="6019800"/>
            <a:ext cx="1885508" cy="1524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2"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239665" y="225144"/>
            <a:ext cx="766223" cy="99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0DBA43B3-526B-463D-8877-971C9560CD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1945" y="387681"/>
            <a:ext cx="1182055" cy="450519"/>
          </a:xfrm>
          <a:prstGeom prst="rect">
            <a:avLst/>
          </a:prstGeom>
        </p:spPr>
      </p:pic>
    </p:spTree>
    <p:extLst>
      <p:ext uri="{BB962C8B-B14F-4D97-AF65-F5344CB8AC3E}">
        <p14:creationId xmlns:p14="http://schemas.microsoft.com/office/powerpoint/2010/main" val="17734115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715962"/>
          </a:xfrm>
        </p:spPr>
        <p:txBody>
          <a:bodyPr>
            <a:normAutofit/>
          </a:bodyPr>
          <a:lstStyle/>
          <a:p>
            <a:pPr>
              <a:defRPr/>
            </a:pPr>
            <a:r>
              <a:rPr lang="en-US" sz="3600" b="1" dirty="0"/>
              <a:t>Extraction</a:t>
            </a:r>
          </a:p>
        </p:txBody>
      </p:sp>
      <p:pic>
        <p:nvPicPr>
          <p:cNvPr id="7171"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39818" y="2013466"/>
            <a:ext cx="6864365" cy="4608319"/>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405381" y="1644134"/>
            <a:ext cx="4333238" cy="369332"/>
          </a:xfrm>
          <a:prstGeom prst="rect">
            <a:avLst/>
          </a:prstGeom>
          <a:noFill/>
        </p:spPr>
        <p:txBody>
          <a:bodyPr wrap="none" rtlCol="0">
            <a:spAutoFit/>
          </a:bodyPr>
          <a:lstStyle/>
          <a:p>
            <a:r>
              <a:rPr lang="en-US" b="1" dirty="0">
                <a:solidFill>
                  <a:schemeClr val="bg1"/>
                </a:solidFill>
              </a:rPr>
              <a:t>Common Underground Equipment</a:t>
            </a:r>
            <a:endParaRPr lang="en-US" dirty="0">
              <a:solidFill>
                <a:schemeClr val="bg1"/>
              </a:solidFill>
            </a:endParaRPr>
          </a:p>
        </p:txBody>
      </p:sp>
      <p:pic>
        <p:nvPicPr>
          <p:cNvPr id="5" name="Picture 5">
            <a:extLst>
              <a:ext uri="{FF2B5EF4-FFF2-40B4-BE49-F238E27FC236}">
                <a16:creationId xmlns:a16="http://schemas.microsoft.com/office/drawing/2014/main" id="{1576EBC5-B928-458B-96FA-0DE74349036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239665" y="225144"/>
            <a:ext cx="766223" cy="99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82337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715962"/>
          </a:xfrm>
        </p:spPr>
        <p:txBody>
          <a:bodyPr>
            <a:normAutofit/>
          </a:bodyPr>
          <a:lstStyle/>
          <a:p>
            <a:pPr>
              <a:defRPr/>
            </a:pPr>
            <a:r>
              <a:rPr lang="en-US" sz="3600" b="1" dirty="0"/>
              <a:t>Extraction</a:t>
            </a:r>
          </a:p>
        </p:txBody>
      </p:sp>
      <p:sp>
        <p:nvSpPr>
          <p:cNvPr id="3" name="TextBox 2"/>
          <p:cNvSpPr txBox="1"/>
          <p:nvPr/>
        </p:nvSpPr>
        <p:spPr>
          <a:xfrm>
            <a:off x="3759117" y="1677277"/>
            <a:ext cx="1625766" cy="523220"/>
          </a:xfrm>
          <a:prstGeom prst="rect">
            <a:avLst/>
          </a:prstGeom>
          <a:noFill/>
        </p:spPr>
        <p:txBody>
          <a:bodyPr wrap="none" rtlCol="0">
            <a:spAutoFit/>
          </a:bodyPr>
          <a:lstStyle/>
          <a:p>
            <a:r>
              <a:rPr lang="en-US" sz="2800" b="1" dirty="0">
                <a:solidFill>
                  <a:schemeClr val="bg1"/>
                </a:solidFill>
              </a:rPr>
              <a:t>Drilling</a:t>
            </a:r>
            <a:endParaRPr lang="en-US" dirty="0">
              <a:solidFill>
                <a:schemeClr val="bg1"/>
              </a:solidFill>
            </a:endParaRPr>
          </a:p>
        </p:txBody>
      </p:sp>
      <p:pic>
        <p:nvPicPr>
          <p:cNvPr id="6" name="Picture 6" descr="http://www.azomining.com/images/equipments/EquipmentImage_89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2971800"/>
            <a:ext cx="4359275" cy="302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http://farm4.staticflickr.com/3397/3271233452_6ef69ecee0_z.jpg?zz=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971800"/>
            <a:ext cx="3844925" cy="302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2"/>
          <p:cNvSpPr txBox="1">
            <a:spLocks noChangeArrowheads="1"/>
          </p:cNvSpPr>
          <p:nvPr/>
        </p:nvSpPr>
        <p:spPr bwMode="auto">
          <a:xfrm>
            <a:off x="1839912" y="2590415"/>
            <a:ext cx="774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charset="0"/>
              <a:buChar char="•"/>
              <a:defRPr sz="2200">
                <a:solidFill>
                  <a:schemeClr val="tx1"/>
                </a:solidFill>
                <a:latin typeface="Calibri" pitchFamily="34" charset="0"/>
              </a:defRPr>
            </a:lvl1pPr>
            <a:lvl2pPr marL="742950" indent="-285750" eaLnBrk="0" hangingPunct="0">
              <a:spcBef>
                <a:spcPct val="20000"/>
              </a:spcBef>
              <a:buClr>
                <a:schemeClr val="accent2"/>
              </a:buClr>
              <a:buFont typeface="Arial" charset="0"/>
              <a:buChar char="•"/>
              <a:defRPr sz="2000">
                <a:solidFill>
                  <a:schemeClr val="tx1"/>
                </a:solidFill>
                <a:latin typeface="Calibri" pitchFamily="34" charset="0"/>
              </a:defRPr>
            </a:lvl2pPr>
            <a:lvl3pPr marL="1143000" indent="-228600" eaLnBrk="0" hangingPunct="0">
              <a:spcBef>
                <a:spcPct val="20000"/>
              </a:spcBef>
              <a:buClr>
                <a:srgbClr val="D2CB6C"/>
              </a:buClr>
              <a:buFont typeface="Arial" charset="0"/>
              <a:buChar char="•"/>
              <a:defRPr>
                <a:solidFill>
                  <a:schemeClr val="tx1"/>
                </a:solidFill>
                <a:latin typeface="Calibri" pitchFamily="34" charset="0"/>
              </a:defRPr>
            </a:lvl3pPr>
            <a:lvl4pPr marL="1600200" indent="-228600" eaLnBrk="0" hangingPunct="0">
              <a:spcBef>
                <a:spcPct val="20000"/>
              </a:spcBef>
              <a:buClr>
                <a:srgbClr val="95A39D"/>
              </a:buClr>
              <a:buFont typeface="Arial" charset="0"/>
              <a:buChar char="•"/>
              <a:defRPr sz="1600">
                <a:solidFill>
                  <a:schemeClr val="tx1"/>
                </a:solidFill>
                <a:latin typeface="Calibri" pitchFamily="34" charset="0"/>
              </a:defRPr>
            </a:lvl4pPr>
            <a:lvl5pPr marL="2057400" indent="-228600" eaLnBrk="0" hangingPunct="0">
              <a:spcBef>
                <a:spcPct val="20000"/>
              </a:spcBef>
              <a:buClr>
                <a:srgbClr val="C89F5D"/>
              </a:buClr>
              <a:buFont typeface="Arial"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9pPr>
          </a:lstStyle>
          <a:p>
            <a:pPr>
              <a:spcBef>
                <a:spcPct val="0"/>
              </a:spcBef>
              <a:buClrTx/>
              <a:buFontTx/>
              <a:buNone/>
            </a:pPr>
            <a:r>
              <a:rPr lang="en-US" altLang="en-US" sz="1800" dirty="0">
                <a:solidFill>
                  <a:schemeClr val="bg1"/>
                </a:solidFill>
                <a:latin typeface="Arial" charset="0"/>
              </a:rPr>
              <a:t>Then</a:t>
            </a:r>
            <a:r>
              <a:rPr lang="en-US" altLang="en-US" sz="1800" dirty="0">
                <a:latin typeface="Arial" charset="0"/>
              </a:rPr>
              <a:t> </a:t>
            </a:r>
          </a:p>
        </p:txBody>
      </p:sp>
      <p:sp>
        <p:nvSpPr>
          <p:cNvPr id="9" name="TextBox 1"/>
          <p:cNvSpPr txBox="1">
            <a:spLocks noChangeArrowheads="1"/>
          </p:cNvSpPr>
          <p:nvPr/>
        </p:nvSpPr>
        <p:spPr bwMode="auto">
          <a:xfrm>
            <a:off x="1350962" y="5999163"/>
            <a:ext cx="1752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charset="0"/>
              <a:buChar char="•"/>
              <a:defRPr sz="2200">
                <a:solidFill>
                  <a:schemeClr val="tx1"/>
                </a:solidFill>
                <a:latin typeface="Calibri" pitchFamily="34" charset="0"/>
              </a:defRPr>
            </a:lvl1pPr>
            <a:lvl2pPr marL="742950" indent="-285750" eaLnBrk="0" hangingPunct="0">
              <a:spcBef>
                <a:spcPct val="20000"/>
              </a:spcBef>
              <a:buClr>
                <a:schemeClr val="accent2"/>
              </a:buClr>
              <a:buFont typeface="Arial" charset="0"/>
              <a:buChar char="•"/>
              <a:defRPr sz="2000">
                <a:solidFill>
                  <a:schemeClr val="tx1"/>
                </a:solidFill>
                <a:latin typeface="Calibri" pitchFamily="34" charset="0"/>
              </a:defRPr>
            </a:lvl2pPr>
            <a:lvl3pPr marL="1143000" indent="-228600" eaLnBrk="0" hangingPunct="0">
              <a:spcBef>
                <a:spcPct val="20000"/>
              </a:spcBef>
              <a:buClr>
                <a:srgbClr val="D2CB6C"/>
              </a:buClr>
              <a:buFont typeface="Arial" charset="0"/>
              <a:buChar char="•"/>
              <a:defRPr>
                <a:solidFill>
                  <a:schemeClr val="tx1"/>
                </a:solidFill>
                <a:latin typeface="Calibri" pitchFamily="34" charset="0"/>
              </a:defRPr>
            </a:lvl3pPr>
            <a:lvl4pPr marL="1600200" indent="-228600" eaLnBrk="0" hangingPunct="0">
              <a:spcBef>
                <a:spcPct val="20000"/>
              </a:spcBef>
              <a:buClr>
                <a:srgbClr val="95A39D"/>
              </a:buClr>
              <a:buFont typeface="Arial" charset="0"/>
              <a:buChar char="•"/>
              <a:defRPr sz="1600">
                <a:solidFill>
                  <a:schemeClr val="tx1"/>
                </a:solidFill>
                <a:latin typeface="Calibri" pitchFamily="34" charset="0"/>
              </a:defRPr>
            </a:lvl4pPr>
            <a:lvl5pPr marL="2057400" indent="-228600" eaLnBrk="0" hangingPunct="0">
              <a:spcBef>
                <a:spcPct val="20000"/>
              </a:spcBef>
              <a:buClr>
                <a:srgbClr val="C89F5D"/>
              </a:buClr>
              <a:buFont typeface="Arial"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9pPr>
          </a:lstStyle>
          <a:p>
            <a:pPr eaLnBrk="1" hangingPunct="1">
              <a:spcBef>
                <a:spcPct val="0"/>
              </a:spcBef>
              <a:buClrTx/>
              <a:buFontTx/>
              <a:buNone/>
            </a:pPr>
            <a:r>
              <a:rPr lang="en-US" altLang="en-US" sz="1800" dirty="0">
                <a:solidFill>
                  <a:schemeClr val="bg1"/>
                </a:solidFill>
                <a:latin typeface="Arial" charset="0"/>
              </a:rPr>
              <a:t>(Jackleg Drill)</a:t>
            </a:r>
          </a:p>
        </p:txBody>
      </p:sp>
      <p:sp>
        <p:nvSpPr>
          <p:cNvPr id="10" name="TextBox 3"/>
          <p:cNvSpPr txBox="1">
            <a:spLocks noChangeArrowheads="1"/>
          </p:cNvSpPr>
          <p:nvPr/>
        </p:nvSpPr>
        <p:spPr bwMode="auto">
          <a:xfrm>
            <a:off x="6199981" y="2603500"/>
            <a:ext cx="6461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charset="0"/>
              <a:buChar char="•"/>
              <a:defRPr sz="2200">
                <a:solidFill>
                  <a:schemeClr val="tx1"/>
                </a:solidFill>
                <a:latin typeface="Calibri" pitchFamily="34" charset="0"/>
              </a:defRPr>
            </a:lvl1pPr>
            <a:lvl2pPr marL="742950" indent="-285750" eaLnBrk="0" hangingPunct="0">
              <a:spcBef>
                <a:spcPct val="20000"/>
              </a:spcBef>
              <a:buClr>
                <a:schemeClr val="accent2"/>
              </a:buClr>
              <a:buFont typeface="Arial" charset="0"/>
              <a:buChar char="•"/>
              <a:defRPr sz="2000">
                <a:solidFill>
                  <a:schemeClr val="tx1"/>
                </a:solidFill>
                <a:latin typeface="Calibri" pitchFamily="34" charset="0"/>
              </a:defRPr>
            </a:lvl2pPr>
            <a:lvl3pPr marL="1143000" indent="-228600" eaLnBrk="0" hangingPunct="0">
              <a:spcBef>
                <a:spcPct val="20000"/>
              </a:spcBef>
              <a:buClr>
                <a:srgbClr val="D2CB6C"/>
              </a:buClr>
              <a:buFont typeface="Arial" charset="0"/>
              <a:buChar char="•"/>
              <a:defRPr>
                <a:solidFill>
                  <a:schemeClr val="tx1"/>
                </a:solidFill>
                <a:latin typeface="Calibri" pitchFamily="34" charset="0"/>
              </a:defRPr>
            </a:lvl3pPr>
            <a:lvl4pPr marL="1600200" indent="-228600" eaLnBrk="0" hangingPunct="0">
              <a:spcBef>
                <a:spcPct val="20000"/>
              </a:spcBef>
              <a:buClr>
                <a:srgbClr val="95A39D"/>
              </a:buClr>
              <a:buFont typeface="Arial" charset="0"/>
              <a:buChar char="•"/>
              <a:defRPr sz="1600">
                <a:solidFill>
                  <a:schemeClr val="tx1"/>
                </a:solidFill>
                <a:latin typeface="Calibri" pitchFamily="34" charset="0"/>
              </a:defRPr>
            </a:lvl4pPr>
            <a:lvl5pPr marL="2057400" indent="-228600" eaLnBrk="0" hangingPunct="0">
              <a:spcBef>
                <a:spcPct val="20000"/>
              </a:spcBef>
              <a:buClr>
                <a:srgbClr val="C89F5D"/>
              </a:buClr>
              <a:buFont typeface="Arial"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9pPr>
          </a:lstStyle>
          <a:p>
            <a:pPr>
              <a:spcBef>
                <a:spcPct val="0"/>
              </a:spcBef>
              <a:buClrTx/>
              <a:buFontTx/>
              <a:buNone/>
            </a:pPr>
            <a:r>
              <a:rPr lang="en-US" altLang="en-US" sz="1800" dirty="0">
                <a:solidFill>
                  <a:schemeClr val="bg1"/>
                </a:solidFill>
                <a:latin typeface="Arial" charset="0"/>
              </a:rPr>
              <a:t>Now</a:t>
            </a:r>
          </a:p>
        </p:txBody>
      </p:sp>
      <p:sp>
        <p:nvSpPr>
          <p:cNvPr id="11" name="TextBox 2"/>
          <p:cNvSpPr txBox="1">
            <a:spLocks noChangeArrowheads="1"/>
          </p:cNvSpPr>
          <p:nvPr/>
        </p:nvSpPr>
        <p:spPr bwMode="auto">
          <a:xfrm>
            <a:off x="5775323" y="5999162"/>
            <a:ext cx="14954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charset="0"/>
              <a:buChar char="•"/>
              <a:defRPr sz="2200">
                <a:solidFill>
                  <a:schemeClr val="tx1"/>
                </a:solidFill>
                <a:latin typeface="Calibri" pitchFamily="34" charset="0"/>
              </a:defRPr>
            </a:lvl1pPr>
            <a:lvl2pPr marL="742950" indent="-285750" eaLnBrk="0" hangingPunct="0">
              <a:spcBef>
                <a:spcPct val="20000"/>
              </a:spcBef>
              <a:buClr>
                <a:schemeClr val="accent2"/>
              </a:buClr>
              <a:buFont typeface="Arial" charset="0"/>
              <a:buChar char="•"/>
              <a:defRPr sz="2000">
                <a:solidFill>
                  <a:schemeClr val="tx1"/>
                </a:solidFill>
                <a:latin typeface="Calibri" pitchFamily="34" charset="0"/>
              </a:defRPr>
            </a:lvl2pPr>
            <a:lvl3pPr marL="1143000" indent="-228600" eaLnBrk="0" hangingPunct="0">
              <a:spcBef>
                <a:spcPct val="20000"/>
              </a:spcBef>
              <a:buClr>
                <a:srgbClr val="D2CB6C"/>
              </a:buClr>
              <a:buFont typeface="Arial" charset="0"/>
              <a:buChar char="•"/>
              <a:defRPr>
                <a:solidFill>
                  <a:schemeClr val="tx1"/>
                </a:solidFill>
                <a:latin typeface="Calibri" pitchFamily="34" charset="0"/>
              </a:defRPr>
            </a:lvl3pPr>
            <a:lvl4pPr marL="1600200" indent="-228600" eaLnBrk="0" hangingPunct="0">
              <a:spcBef>
                <a:spcPct val="20000"/>
              </a:spcBef>
              <a:buClr>
                <a:srgbClr val="95A39D"/>
              </a:buClr>
              <a:buFont typeface="Arial" charset="0"/>
              <a:buChar char="•"/>
              <a:defRPr sz="1600">
                <a:solidFill>
                  <a:schemeClr val="tx1"/>
                </a:solidFill>
                <a:latin typeface="Calibri" pitchFamily="34" charset="0"/>
              </a:defRPr>
            </a:lvl4pPr>
            <a:lvl5pPr marL="2057400" indent="-228600" eaLnBrk="0" hangingPunct="0">
              <a:spcBef>
                <a:spcPct val="20000"/>
              </a:spcBef>
              <a:buClr>
                <a:srgbClr val="C89F5D"/>
              </a:buClr>
              <a:buFont typeface="Arial"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9pPr>
          </a:lstStyle>
          <a:p>
            <a:pPr eaLnBrk="1" hangingPunct="1">
              <a:spcBef>
                <a:spcPct val="0"/>
              </a:spcBef>
              <a:buClrTx/>
              <a:buFontTx/>
              <a:buNone/>
            </a:pPr>
            <a:r>
              <a:rPr lang="en-US" altLang="en-US" sz="1800" dirty="0">
                <a:solidFill>
                  <a:schemeClr val="bg1"/>
                </a:solidFill>
                <a:latin typeface="Arial" charset="0"/>
              </a:rPr>
              <a:t>(Jumbo Drill)</a:t>
            </a:r>
          </a:p>
        </p:txBody>
      </p:sp>
      <p:pic>
        <p:nvPicPr>
          <p:cNvPr id="12" name="Picture 5">
            <a:extLst>
              <a:ext uri="{FF2B5EF4-FFF2-40B4-BE49-F238E27FC236}">
                <a16:creationId xmlns:a16="http://schemas.microsoft.com/office/drawing/2014/main" id="{A2A946D1-A1A8-487C-907A-FFD1BC5945B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239665" y="225144"/>
            <a:ext cx="766223" cy="99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1ECAA7AA-D887-4A50-884E-99FB43EFDC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1945" y="387681"/>
            <a:ext cx="1182055" cy="450519"/>
          </a:xfrm>
          <a:prstGeom prst="rect">
            <a:avLst/>
          </a:prstGeom>
        </p:spPr>
      </p:pic>
    </p:spTree>
    <p:extLst>
      <p:ext uri="{BB962C8B-B14F-4D97-AF65-F5344CB8AC3E}">
        <p14:creationId xmlns:p14="http://schemas.microsoft.com/office/powerpoint/2010/main" val="2910268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Why Do We Mine</a:t>
            </a:r>
          </a:p>
        </p:txBody>
      </p:sp>
      <p:sp>
        <p:nvSpPr>
          <p:cNvPr id="3" name="Content Placeholder 2"/>
          <p:cNvSpPr>
            <a:spLocks noGrp="1"/>
          </p:cNvSpPr>
          <p:nvPr>
            <p:ph sz="quarter" idx="1"/>
          </p:nvPr>
        </p:nvSpPr>
        <p:spPr>
          <a:xfrm>
            <a:off x="301752" y="1527048"/>
            <a:ext cx="8503920" cy="1901952"/>
          </a:xfrm>
        </p:spPr>
        <p:txBody>
          <a:bodyPr>
            <a:normAutofit/>
          </a:bodyPr>
          <a:lstStyle/>
          <a:p>
            <a:pPr algn="ctr">
              <a:buNone/>
            </a:pPr>
            <a:r>
              <a:rPr lang="en-US" sz="4000" b="1" dirty="0">
                <a:solidFill>
                  <a:schemeClr val="bg1"/>
                </a:solidFill>
              </a:rPr>
              <a:t>Economics</a:t>
            </a:r>
          </a:p>
          <a:p>
            <a:pPr marL="0" indent="0">
              <a:buNone/>
            </a:pPr>
            <a:r>
              <a:rPr lang="en-US" sz="2000" dirty="0">
                <a:solidFill>
                  <a:schemeClr val="bg1"/>
                </a:solidFill>
              </a:rPr>
              <a:t>The science that deals with the production, distribution, and consumption of goods and services, or the material welfare of humankind. </a:t>
            </a:r>
          </a:p>
          <a:p>
            <a:endParaRPr lang="en-US" dirty="0">
              <a:solidFill>
                <a:schemeClr val="bg1"/>
              </a:solidFill>
            </a:endParaRPr>
          </a:p>
          <a:p>
            <a:endParaRPr lang="en-US" dirty="0">
              <a:solidFill>
                <a:schemeClr val="bg1"/>
              </a:solidFill>
            </a:endParaRPr>
          </a:p>
        </p:txBody>
      </p:sp>
      <p:sp>
        <p:nvSpPr>
          <p:cNvPr id="4" name="TextBox 3"/>
          <p:cNvSpPr txBox="1"/>
          <p:nvPr/>
        </p:nvSpPr>
        <p:spPr>
          <a:xfrm>
            <a:off x="838200" y="6324600"/>
            <a:ext cx="7696200" cy="369332"/>
          </a:xfrm>
          <a:prstGeom prst="rect">
            <a:avLst/>
          </a:prstGeom>
          <a:noFill/>
        </p:spPr>
        <p:txBody>
          <a:bodyPr wrap="square" rtlCol="0">
            <a:spAutoFit/>
          </a:bodyPr>
          <a:lstStyle/>
          <a:p>
            <a:r>
              <a:rPr lang="en-US" dirty="0"/>
              <a:t>Source: </a:t>
            </a:r>
            <a:r>
              <a:rPr lang="en-US" dirty="0">
                <a:hlinkClick r:id="rId2"/>
              </a:rPr>
              <a:t>http://dictionary.reference.com/browse/economics</a:t>
            </a:r>
            <a:r>
              <a:rPr lang="en-US" dirty="0"/>
              <a:t> </a:t>
            </a:r>
          </a:p>
        </p:txBody>
      </p:sp>
      <p:sp>
        <p:nvSpPr>
          <p:cNvPr id="5" name="TextBox 4"/>
          <p:cNvSpPr txBox="1"/>
          <p:nvPr/>
        </p:nvSpPr>
        <p:spPr>
          <a:xfrm>
            <a:off x="381000" y="3200400"/>
            <a:ext cx="8305800" cy="1754326"/>
          </a:xfrm>
          <a:prstGeom prst="rect">
            <a:avLst/>
          </a:prstGeom>
          <a:noFill/>
        </p:spPr>
        <p:txBody>
          <a:bodyPr wrap="square" rtlCol="0">
            <a:spAutoFit/>
          </a:bodyPr>
          <a:lstStyle/>
          <a:p>
            <a:r>
              <a:rPr lang="en-US" dirty="0">
                <a:solidFill>
                  <a:schemeClr val="bg1"/>
                </a:solidFill>
              </a:rPr>
              <a:t>1. Production: How is this product made?</a:t>
            </a:r>
          </a:p>
          <a:p>
            <a:endParaRPr lang="en-US" dirty="0">
              <a:solidFill>
                <a:schemeClr val="bg1"/>
              </a:solidFill>
            </a:endParaRPr>
          </a:p>
          <a:p>
            <a:r>
              <a:rPr lang="en-US" dirty="0">
                <a:solidFill>
                  <a:schemeClr val="bg1"/>
                </a:solidFill>
              </a:rPr>
              <a:t>2. Distribution: Where does the product go after it is produced?</a:t>
            </a:r>
          </a:p>
          <a:p>
            <a:endParaRPr lang="en-US" dirty="0">
              <a:solidFill>
                <a:schemeClr val="bg1"/>
              </a:solidFill>
            </a:endParaRPr>
          </a:p>
          <a:p>
            <a:r>
              <a:rPr lang="en-US" dirty="0">
                <a:solidFill>
                  <a:schemeClr val="bg1"/>
                </a:solidFill>
              </a:rPr>
              <a:t>3. Consumption: How is this product used once it is sold to the general public?</a:t>
            </a:r>
          </a:p>
          <a:p>
            <a:endParaRPr lang="en-US" dirty="0"/>
          </a:p>
        </p:txBody>
      </p:sp>
      <p:pic>
        <p:nvPicPr>
          <p:cNvPr id="6" name="Picture 5">
            <a:extLst>
              <a:ext uri="{FF2B5EF4-FFF2-40B4-BE49-F238E27FC236}">
                <a16:creationId xmlns:a16="http://schemas.microsoft.com/office/drawing/2014/main" id="{BF8973BA-80C2-4E0A-83DD-76C4DA9CF24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239665" y="225144"/>
            <a:ext cx="766223" cy="99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C54AA67A-B2CB-422F-85C1-A27567012F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945" y="387681"/>
            <a:ext cx="1182055" cy="450519"/>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715962"/>
          </a:xfrm>
        </p:spPr>
        <p:txBody>
          <a:bodyPr>
            <a:normAutofit/>
          </a:bodyPr>
          <a:lstStyle/>
          <a:p>
            <a:pPr>
              <a:defRPr/>
            </a:pPr>
            <a:r>
              <a:rPr lang="en-US" sz="3600" b="1" dirty="0"/>
              <a:t>Extraction</a:t>
            </a:r>
          </a:p>
        </p:txBody>
      </p:sp>
      <p:sp>
        <p:nvSpPr>
          <p:cNvPr id="3" name="TextBox 2"/>
          <p:cNvSpPr txBox="1"/>
          <p:nvPr/>
        </p:nvSpPr>
        <p:spPr>
          <a:xfrm>
            <a:off x="3759117" y="1677277"/>
            <a:ext cx="1702710" cy="523220"/>
          </a:xfrm>
          <a:prstGeom prst="rect">
            <a:avLst/>
          </a:prstGeom>
          <a:noFill/>
        </p:spPr>
        <p:txBody>
          <a:bodyPr wrap="none" rtlCol="0">
            <a:spAutoFit/>
          </a:bodyPr>
          <a:lstStyle/>
          <a:p>
            <a:r>
              <a:rPr lang="en-US" sz="2800" b="1" dirty="0">
                <a:solidFill>
                  <a:schemeClr val="bg1"/>
                </a:solidFill>
              </a:rPr>
              <a:t>Blasting</a:t>
            </a:r>
            <a:endParaRPr lang="en-US" dirty="0">
              <a:solidFill>
                <a:schemeClr val="bg1"/>
              </a:solidFill>
            </a:endParaRPr>
          </a:p>
        </p:txBody>
      </p:sp>
      <p:sp>
        <p:nvSpPr>
          <p:cNvPr id="8" name="TextBox 2"/>
          <p:cNvSpPr txBox="1">
            <a:spLocks noChangeArrowheads="1"/>
          </p:cNvSpPr>
          <p:nvPr/>
        </p:nvSpPr>
        <p:spPr bwMode="auto">
          <a:xfrm>
            <a:off x="1839912" y="2405471"/>
            <a:ext cx="774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charset="0"/>
              <a:buChar char="•"/>
              <a:defRPr sz="2200">
                <a:solidFill>
                  <a:schemeClr val="tx1"/>
                </a:solidFill>
                <a:latin typeface="Calibri" pitchFamily="34" charset="0"/>
              </a:defRPr>
            </a:lvl1pPr>
            <a:lvl2pPr marL="742950" indent="-285750" eaLnBrk="0" hangingPunct="0">
              <a:spcBef>
                <a:spcPct val="20000"/>
              </a:spcBef>
              <a:buClr>
                <a:schemeClr val="accent2"/>
              </a:buClr>
              <a:buFont typeface="Arial" charset="0"/>
              <a:buChar char="•"/>
              <a:defRPr sz="2000">
                <a:solidFill>
                  <a:schemeClr val="tx1"/>
                </a:solidFill>
                <a:latin typeface="Calibri" pitchFamily="34" charset="0"/>
              </a:defRPr>
            </a:lvl2pPr>
            <a:lvl3pPr marL="1143000" indent="-228600" eaLnBrk="0" hangingPunct="0">
              <a:spcBef>
                <a:spcPct val="20000"/>
              </a:spcBef>
              <a:buClr>
                <a:srgbClr val="D2CB6C"/>
              </a:buClr>
              <a:buFont typeface="Arial" charset="0"/>
              <a:buChar char="•"/>
              <a:defRPr>
                <a:solidFill>
                  <a:schemeClr val="tx1"/>
                </a:solidFill>
                <a:latin typeface="Calibri" pitchFamily="34" charset="0"/>
              </a:defRPr>
            </a:lvl3pPr>
            <a:lvl4pPr marL="1600200" indent="-228600" eaLnBrk="0" hangingPunct="0">
              <a:spcBef>
                <a:spcPct val="20000"/>
              </a:spcBef>
              <a:buClr>
                <a:srgbClr val="95A39D"/>
              </a:buClr>
              <a:buFont typeface="Arial" charset="0"/>
              <a:buChar char="•"/>
              <a:defRPr sz="1600">
                <a:solidFill>
                  <a:schemeClr val="tx1"/>
                </a:solidFill>
                <a:latin typeface="Calibri" pitchFamily="34" charset="0"/>
              </a:defRPr>
            </a:lvl4pPr>
            <a:lvl5pPr marL="2057400" indent="-228600" eaLnBrk="0" hangingPunct="0">
              <a:spcBef>
                <a:spcPct val="20000"/>
              </a:spcBef>
              <a:buClr>
                <a:srgbClr val="C89F5D"/>
              </a:buClr>
              <a:buFont typeface="Arial"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9pPr>
          </a:lstStyle>
          <a:p>
            <a:pPr>
              <a:spcBef>
                <a:spcPct val="0"/>
              </a:spcBef>
              <a:buClrTx/>
              <a:buFontTx/>
              <a:buNone/>
            </a:pPr>
            <a:r>
              <a:rPr lang="en-US" altLang="en-US" sz="1800" dirty="0">
                <a:solidFill>
                  <a:schemeClr val="bg1"/>
                </a:solidFill>
                <a:latin typeface="Arial" charset="0"/>
              </a:rPr>
              <a:t>Then</a:t>
            </a:r>
            <a:r>
              <a:rPr lang="en-US" altLang="en-US" sz="1800" dirty="0">
                <a:latin typeface="Arial" charset="0"/>
              </a:rPr>
              <a:t> </a:t>
            </a:r>
          </a:p>
        </p:txBody>
      </p:sp>
      <p:sp>
        <p:nvSpPr>
          <p:cNvPr id="9" name="TextBox 1"/>
          <p:cNvSpPr txBox="1">
            <a:spLocks noChangeArrowheads="1"/>
          </p:cNvSpPr>
          <p:nvPr/>
        </p:nvSpPr>
        <p:spPr bwMode="auto">
          <a:xfrm>
            <a:off x="1350962" y="5999163"/>
            <a:ext cx="1752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charset="0"/>
              <a:buChar char="•"/>
              <a:defRPr sz="2200">
                <a:solidFill>
                  <a:schemeClr val="tx1"/>
                </a:solidFill>
                <a:latin typeface="Calibri" pitchFamily="34" charset="0"/>
              </a:defRPr>
            </a:lvl1pPr>
            <a:lvl2pPr marL="742950" indent="-285750" eaLnBrk="0" hangingPunct="0">
              <a:spcBef>
                <a:spcPct val="20000"/>
              </a:spcBef>
              <a:buClr>
                <a:schemeClr val="accent2"/>
              </a:buClr>
              <a:buFont typeface="Arial" charset="0"/>
              <a:buChar char="•"/>
              <a:defRPr sz="2000">
                <a:solidFill>
                  <a:schemeClr val="tx1"/>
                </a:solidFill>
                <a:latin typeface="Calibri" pitchFamily="34" charset="0"/>
              </a:defRPr>
            </a:lvl2pPr>
            <a:lvl3pPr marL="1143000" indent="-228600" eaLnBrk="0" hangingPunct="0">
              <a:spcBef>
                <a:spcPct val="20000"/>
              </a:spcBef>
              <a:buClr>
                <a:srgbClr val="D2CB6C"/>
              </a:buClr>
              <a:buFont typeface="Arial" charset="0"/>
              <a:buChar char="•"/>
              <a:defRPr>
                <a:solidFill>
                  <a:schemeClr val="tx1"/>
                </a:solidFill>
                <a:latin typeface="Calibri" pitchFamily="34" charset="0"/>
              </a:defRPr>
            </a:lvl3pPr>
            <a:lvl4pPr marL="1600200" indent="-228600" eaLnBrk="0" hangingPunct="0">
              <a:spcBef>
                <a:spcPct val="20000"/>
              </a:spcBef>
              <a:buClr>
                <a:srgbClr val="95A39D"/>
              </a:buClr>
              <a:buFont typeface="Arial" charset="0"/>
              <a:buChar char="•"/>
              <a:defRPr sz="1600">
                <a:solidFill>
                  <a:schemeClr val="tx1"/>
                </a:solidFill>
                <a:latin typeface="Calibri" pitchFamily="34" charset="0"/>
              </a:defRPr>
            </a:lvl4pPr>
            <a:lvl5pPr marL="2057400" indent="-228600" eaLnBrk="0" hangingPunct="0">
              <a:spcBef>
                <a:spcPct val="20000"/>
              </a:spcBef>
              <a:buClr>
                <a:srgbClr val="C89F5D"/>
              </a:buClr>
              <a:buFont typeface="Arial"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9pPr>
          </a:lstStyle>
          <a:p>
            <a:pPr eaLnBrk="1" hangingPunct="1">
              <a:spcBef>
                <a:spcPct val="0"/>
              </a:spcBef>
              <a:buClrTx/>
              <a:buFontTx/>
              <a:buNone/>
            </a:pPr>
            <a:r>
              <a:rPr lang="en-US" altLang="en-US" sz="1800" dirty="0">
                <a:solidFill>
                  <a:schemeClr val="bg1"/>
                </a:solidFill>
                <a:latin typeface="Arial" charset="0"/>
              </a:rPr>
              <a:t>(Circa 1950’s)</a:t>
            </a:r>
          </a:p>
        </p:txBody>
      </p:sp>
      <p:sp>
        <p:nvSpPr>
          <p:cNvPr id="10" name="TextBox 3"/>
          <p:cNvSpPr txBox="1">
            <a:spLocks noChangeArrowheads="1"/>
          </p:cNvSpPr>
          <p:nvPr/>
        </p:nvSpPr>
        <p:spPr bwMode="auto">
          <a:xfrm>
            <a:off x="6206334" y="2405471"/>
            <a:ext cx="6461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charset="0"/>
              <a:buChar char="•"/>
              <a:defRPr sz="2200">
                <a:solidFill>
                  <a:schemeClr val="tx1"/>
                </a:solidFill>
                <a:latin typeface="Calibri" pitchFamily="34" charset="0"/>
              </a:defRPr>
            </a:lvl1pPr>
            <a:lvl2pPr marL="742950" indent="-285750" eaLnBrk="0" hangingPunct="0">
              <a:spcBef>
                <a:spcPct val="20000"/>
              </a:spcBef>
              <a:buClr>
                <a:schemeClr val="accent2"/>
              </a:buClr>
              <a:buFont typeface="Arial" charset="0"/>
              <a:buChar char="•"/>
              <a:defRPr sz="2000">
                <a:solidFill>
                  <a:schemeClr val="tx1"/>
                </a:solidFill>
                <a:latin typeface="Calibri" pitchFamily="34" charset="0"/>
              </a:defRPr>
            </a:lvl2pPr>
            <a:lvl3pPr marL="1143000" indent="-228600" eaLnBrk="0" hangingPunct="0">
              <a:spcBef>
                <a:spcPct val="20000"/>
              </a:spcBef>
              <a:buClr>
                <a:srgbClr val="D2CB6C"/>
              </a:buClr>
              <a:buFont typeface="Arial" charset="0"/>
              <a:buChar char="•"/>
              <a:defRPr>
                <a:solidFill>
                  <a:schemeClr val="tx1"/>
                </a:solidFill>
                <a:latin typeface="Calibri" pitchFamily="34" charset="0"/>
              </a:defRPr>
            </a:lvl3pPr>
            <a:lvl4pPr marL="1600200" indent="-228600" eaLnBrk="0" hangingPunct="0">
              <a:spcBef>
                <a:spcPct val="20000"/>
              </a:spcBef>
              <a:buClr>
                <a:srgbClr val="95A39D"/>
              </a:buClr>
              <a:buFont typeface="Arial" charset="0"/>
              <a:buChar char="•"/>
              <a:defRPr sz="1600">
                <a:solidFill>
                  <a:schemeClr val="tx1"/>
                </a:solidFill>
                <a:latin typeface="Calibri" pitchFamily="34" charset="0"/>
              </a:defRPr>
            </a:lvl4pPr>
            <a:lvl5pPr marL="2057400" indent="-228600" eaLnBrk="0" hangingPunct="0">
              <a:spcBef>
                <a:spcPct val="20000"/>
              </a:spcBef>
              <a:buClr>
                <a:srgbClr val="C89F5D"/>
              </a:buClr>
              <a:buFont typeface="Arial"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9pPr>
          </a:lstStyle>
          <a:p>
            <a:pPr>
              <a:spcBef>
                <a:spcPct val="0"/>
              </a:spcBef>
              <a:buClrTx/>
              <a:buFontTx/>
              <a:buNone/>
            </a:pPr>
            <a:r>
              <a:rPr lang="en-US" altLang="en-US" sz="1800" dirty="0">
                <a:solidFill>
                  <a:schemeClr val="bg1"/>
                </a:solidFill>
                <a:latin typeface="Arial" charset="0"/>
              </a:rPr>
              <a:t>Now</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6676" y="2789254"/>
            <a:ext cx="2490216" cy="3121152"/>
          </a:xfrm>
          <a:prstGeom prst="rect">
            <a:avLst/>
          </a:prstGeom>
        </p:spPr>
      </p:pic>
      <p:pic>
        <p:nvPicPr>
          <p:cNvPr id="11" name="Picture 5">
            <a:extLst>
              <a:ext uri="{FF2B5EF4-FFF2-40B4-BE49-F238E27FC236}">
                <a16:creationId xmlns:a16="http://schemas.microsoft.com/office/drawing/2014/main" id="{E0EF71E5-A825-48C9-B325-74DAB6971A0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239665" y="225144"/>
            <a:ext cx="766223" cy="99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B187BD99-3551-4312-84E3-940A1761D3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22892" y="2828856"/>
            <a:ext cx="4111228" cy="3121152"/>
          </a:xfrm>
          <a:prstGeom prst="rect">
            <a:avLst/>
          </a:prstGeom>
        </p:spPr>
      </p:pic>
      <p:pic>
        <p:nvPicPr>
          <p:cNvPr id="12" name="Picture 11">
            <a:extLst>
              <a:ext uri="{FF2B5EF4-FFF2-40B4-BE49-F238E27FC236}">
                <a16:creationId xmlns:a16="http://schemas.microsoft.com/office/drawing/2014/main" id="{1166BEFD-7BB7-44E7-96EC-EF7F3C69C8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1945" y="387681"/>
            <a:ext cx="1182055" cy="450519"/>
          </a:xfrm>
          <a:prstGeom prst="rect">
            <a:avLst/>
          </a:prstGeom>
        </p:spPr>
      </p:pic>
    </p:spTree>
    <p:extLst>
      <p:ext uri="{BB962C8B-B14F-4D97-AF65-F5344CB8AC3E}">
        <p14:creationId xmlns:p14="http://schemas.microsoft.com/office/powerpoint/2010/main" val="42639320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715962"/>
          </a:xfrm>
        </p:spPr>
        <p:txBody>
          <a:bodyPr>
            <a:normAutofit/>
          </a:bodyPr>
          <a:lstStyle/>
          <a:p>
            <a:pPr>
              <a:defRPr/>
            </a:pPr>
            <a:r>
              <a:rPr lang="en-US" sz="3600" b="1" dirty="0"/>
              <a:t>Extraction</a:t>
            </a:r>
          </a:p>
        </p:txBody>
      </p:sp>
      <p:sp>
        <p:nvSpPr>
          <p:cNvPr id="3" name="TextBox 2"/>
          <p:cNvSpPr txBox="1"/>
          <p:nvPr/>
        </p:nvSpPr>
        <p:spPr>
          <a:xfrm>
            <a:off x="3759117" y="1677277"/>
            <a:ext cx="1795684" cy="523220"/>
          </a:xfrm>
          <a:prstGeom prst="rect">
            <a:avLst/>
          </a:prstGeom>
          <a:noFill/>
        </p:spPr>
        <p:txBody>
          <a:bodyPr wrap="none" rtlCol="0">
            <a:spAutoFit/>
          </a:bodyPr>
          <a:lstStyle/>
          <a:p>
            <a:r>
              <a:rPr lang="en-US" sz="2800" b="1" dirty="0">
                <a:solidFill>
                  <a:schemeClr val="bg1"/>
                </a:solidFill>
              </a:rPr>
              <a:t>Mucking</a:t>
            </a:r>
            <a:endParaRPr lang="en-US" dirty="0">
              <a:solidFill>
                <a:schemeClr val="bg1"/>
              </a:solidFill>
            </a:endParaRPr>
          </a:p>
        </p:txBody>
      </p:sp>
      <p:sp>
        <p:nvSpPr>
          <p:cNvPr id="8" name="TextBox 2"/>
          <p:cNvSpPr txBox="1">
            <a:spLocks noChangeArrowheads="1"/>
          </p:cNvSpPr>
          <p:nvPr/>
        </p:nvSpPr>
        <p:spPr bwMode="auto">
          <a:xfrm>
            <a:off x="1839912" y="2590415"/>
            <a:ext cx="774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charset="0"/>
              <a:buChar char="•"/>
              <a:defRPr sz="2200">
                <a:solidFill>
                  <a:schemeClr val="tx1"/>
                </a:solidFill>
                <a:latin typeface="Calibri" pitchFamily="34" charset="0"/>
              </a:defRPr>
            </a:lvl1pPr>
            <a:lvl2pPr marL="742950" indent="-285750" eaLnBrk="0" hangingPunct="0">
              <a:spcBef>
                <a:spcPct val="20000"/>
              </a:spcBef>
              <a:buClr>
                <a:schemeClr val="accent2"/>
              </a:buClr>
              <a:buFont typeface="Arial" charset="0"/>
              <a:buChar char="•"/>
              <a:defRPr sz="2000">
                <a:solidFill>
                  <a:schemeClr val="tx1"/>
                </a:solidFill>
                <a:latin typeface="Calibri" pitchFamily="34" charset="0"/>
              </a:defRPr>
            </a:lvl2pPr>
            <a:lvl3pPr marL="1143000" indent="-228600" eaLnBrk="0" hangingPunct="0">
              <a:spcBef>
                <a:spcPct val="20000"/>
              </a:spcBef>
              <a:buClr>
                <a:srgbClr val="D2CB6C"/>
              </a:buClr>
              <a:buFont typeface="Arial" charset="0"/>
              <a:buChar char="•"/>
              <a:defRPr>
                <a:solidFill>
                  <a:schemeClr val="tx1"/>
                </a:solidFill>
                <a:latin typeface="Calibri" pitchFamily="34" charset="0"/>
              </a:defRPr>
            </a:lvl3pPr>
            <a:lvl4pPr marL="1600200" indent="-228600" eaLnBrk="0" hangingPunct="0">
              <a:spcBef>
                <a:spcPct val="20000"/>
              </a:spcBef>
              <a:buClr>
                <a:srgbClr val="95A39D"/>
              </a:buClr>
              <a:buFont typeface="Arial" charset="0"/>
              <a:buChar char="•"/>
              <a:defRPr sz="1600">
                <a:solidFill>
                  <a:schemeClr val="tx1"/>
                </a:solidFill>
                <a:latin typeface="Calibri" pitchFamily="34" charset="0"/>
              </a:defRPr>
            </a:lvl4pPr>
            <a:lvl5pPr marL="2057400" indent="-228600" eaLnBrk="0" hangingPunct="0">
              <a:spcBef>
                <a:spcPct val="20000"/>
              </a:spcBef>
              <a:buClr>
                <a:srgbClr val="C89F5D"/>
              </a:buClr>
              <a:buFont typeface="Arial"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9pPr>
          </a:lstStyle>
          <a:p>
            <a:pPr>
              <a:spcBef>
                <a:spcPct val="0"/>
              </a:spcBef>
              <a:buClrTx/>
              <a:buFontTx/>
              <a:buNone/>
            </a:pPr>
            <a:r>
              <a:rPr lang="en-US" altLang="en-US" sz="1800" dirty="0">
                <a:solidFill>
                  <a:schemeClr val="bg1"/>
                </a:solidFill>
                <a:latin typeface="Arial" charset="0"/>
              </a:rPr>
              <a:t>Then</a:t>
            </a:r>
            <a:r>
              <a:rPr lang="en-US" altLang="en-US" sz="1800" dirty="0">
                <a:latin typeface="Arial" charset="0"/>
              </a:rPr>
              <a:t> </a:t>
            </a:r>
          </a:p>
        </p:txBody>
      </p:sp>
      <p:sp>
        <p:nvSpPr>
          <p:cNvPr id="10" name="TextBox 3"/>
          <p:cNvSpPr txBox="1">
            <a:spLocks noChangeArrowheads="1"/>
          </p:cNvSpPr>
          <p:nvPr/>
        </p:nvSpPr>
        <p:spPr bwMode="auto">
          <a:xfrm>
            <a:off x="6199981" y="2603500"/>
            <a:ext cx="6461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charset="0"/>
              <a:buChar char="•"/>
              <a:defRPr sz="2200">
                <a:solidFill>
                  <a:schemeClr val="tx1"/>
                </a:solidFill>
                <a:latin typeface="Calibri" pitchFamily="34" charset="0"/>
              </a:defRPr>
            </a:lvl1pPr>
            <a:lvl2pPr marL="742950" indent="-285750" eaLnBrk="0" hangingPunct="0">
              <a:spcBef>
                <a:spcPct val="20000"/>
              </a:spcBef>
              <a:buClr>
                <a:schemeClr val="accent2"/>
              </a:buClr>
              <a:buFont typeface="Arial" charset="0"/>
              <a:buChar char="•"/>
              <a:defRPr sz="2000">
                <a:solidFill>
                  <a:schemeClr val="tx1"/>
                </a:solidFill>
                <a:latin typeface="Calibri" pitchFamily="34" charset="0"/>
              </a:defRPr>
            </a:lvl2pPr>
            <a:lvl3pPr marL="1143000" indent="-228600" eaLnBrk="0" hangingPunct="0">
              <a:spcBef>
                <a:spcPct val="20000"/>
              </a:spcBef>
              <a:buClr>
                <a:srgbClr val="D2CB6C"/>
              </a:buClr>
              <a:buFont typeface="Arial" charset="0"/>
              <a:buChar char="•"/>
              <a:defRPr>
                <a:solidFill>
                  <a:schemeClr val="tx1"/>
                </a:solidFill>
                <a:latin typeface="Calibri" pitchFamily="34" charset="0"/>
              </a:defRPr>
            </a:lvl3pPr>
            <a:lvl4pPr marL="1600200" indent="-228600" eaLnBrk="0" hangingPunct="0">
              <a:spcBef>
                <a:spcPct val="20000"/>
              </a:spcBef>
              <a:buClr>
                <a:srgbClr val="95A39D"/>
              </a:buClr>
              <a:buFont typeface="Arial" charset="0"/>
              <a:buChar char="•"/>
              <a:defRPr sz="1600">
                <a:solidFill>
                  <a:schemeClr val="tx1"/>
                </a:solidFill>
                <a:latin typeface="Calibri" pitchFamily="34" charset="0"/>
              </a:defRPr>
            </a:lvl4pPr>
            <a:lvl5pPr marL="2057400" indent="-228600" eaLnBrk="0" hangingPunct="0">
              <a:spcBef>
                <a:spcPct val="20000"/>
              </a:spcBef>
              <a:buClr>
                <a:srgbClr val="C89F5D"/>
              </a:buClr>
              <a:buFont typeface="Arial"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9pPr>
          </a:lstStyle>
          <a:p>
            <a:pPr>
              <a:spcBef>
                <a:spcPct val="0"/>
              </a:spcBef>
              <a:buClrTx/>
              <a:buFontTx/>
              <a:buNone/>
            </a:pPr>
            <a:r>
              <a:rPr lang="en-US" altLang="en-US" sz="1800" dirty="0">
                <a:solidFill>
                  <a:schemeClr val="bg1"/>
                </a:solidFill>
                <a:latin typeface="Arial" charset="0"/>
              </a:rPr>
              <a:t>Now</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562" y="2987040"/>
            <a:ext cx="4075400" cy="3124200"/>
          </a:xfrm>
          <a:prstGeom prst="rect">
            <a:avLst/>
          </a:prstGeom>
        </p:spPr>
      </p:pic>
      <p:pic>
        <p:nvPicPr>
          <p:cNvPr id="13"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4343400" y="2987040"/>
            <a:ext cx="4616276" cy="2940049"/>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5">
            <a:extLst>
              <a:ext uri="{FF2B5EF4-FFF2-40B4-BE49-F238E27FC236}">
                <a16:creationId xmlns:a16="http://schemas.microsoft.com/office/drawing/2014/main" id="{EF541CFD-8743-450A-AF51-AA482B139EB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239665" y="225144"/>
            <a:ext cx="766223" cy="99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02773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715962"/>
          </a:xfrm>
        </p:spPr>
        <p:txBody>
          <a:bodyPr>
            <a:normAutofit/>
          </a:bodyPr>
          <a:lstStyle/>
          <a:p>
            <a:pPr>
              <a:defRPr/>
            </a:pPr>
            <a:r>
              <a:rPr lang="en-US" sz="3600" b="1" dirty="0"/>
              <a:t>Extraction</a:t>
            </a:r>
          </a:p>
        </p:txBody>
      </p:sp>
      <p:sp>
        <p:nvSpPr>
          <p:cNvPr id="3" name="TextBox 2"/>
          <p:cNvSpPr txBox="1"/>
          <p:nvPr/>
        </p:nvSpPr>
        <p:spPr>
          <a:xfrm>
            <a:off x="3345542" y="1677277"/>
            <a:ext cx="2452916" cy="523220"/>
          </a:xfrm>
          <a:prstGeom prst="rect">
            <a:avLst/>
          </a:prstGeom>
          <a:noFill/>
        </p:spPr>
        <p:txBody>
          <a:bodyPr wrap="none" rtlCol="0">
            <a:spAutoFit/>
          </a:bodyPr>
          <a:lstStyle/>
          <a:p>
            <a:r>
              <a:rPr lang="en-US" sz="2800" b="1" dirty="0">
                <a:solidFill>
                  <a:schemeClr val="bg1"/>
                </a:solidFill>
              </a:rPr>
              <a:t>Hauling Ore</a:t>
            </a:r>
            <a:endParaRPr lang="en-US" dirty="0">
              <a:solidFill>
                <a:schemeClr val="bg1"/>
              </a:solidFill>
            </a:endParaRPr>
          </a:p>
        </p:txBody>
      </p:sp>
      <p:sp>
        <p:nvSpPr>
          <p:cNvPr id="8" name="TextBox 2"/>
          <p:cNvSpPr txBox="1">
            <a:spLocks noChangeArrowheads="1"/>
          </p:cNvSpPr>
          <p:nvPr/>
        </p:nvSpPr>
        <p:spPr bwMode="auto">
          <a:xfrm>
            <a:off x="1839912" y="2590415"/>
            <a:ext cx="774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charset="0"/>
              <a:buChar char="•"/>
              <a:defRPr sz="2200">
                <a:solidFill>
                  <a:schemeClr val="tx1"/>
                </a:solidFill>
                <a:latin typeface="Calibri" pitchFamily="34" charset="0"/>
              </a:defRPr>
            </a:lvl1pPr>
            <a:lvl2pPr marL="742950" indent="-285750" eaLnBrk="0" hangingPunct="0">
              <a:spcBef>
                <a:spcPct val="20000"/>
              </a:spcBef>
              <a:buClr>
                <a:schemeClr val="accent2"/>
              </a:buClr>
              <a:buFont typeface="Arial" charset="0"/>
              <a:buChar char="•"/>
              <a:defRPr sz="2000">
                <a:solidFill>
                  <a:schemeClr val="tx1"/>
                </a:solidFill>
                <a:latin typeface="Calibri" pitchFamily="34" charset="0"/>
              </a:defRPr>
            </a:lvl2pPr>
            <a:lvl3pPr marL="1143000" indent="-228600" eaLnBrk="0" hangingPunct="0">
              <a:spcBef>
                <a:spcPct val="20000"/>
              </a:spcBef>
              <a:buClr>
                <a:srgbClr val="D2CB6C"/>
              </a:buClr>
              <a:buFont typeface="Arial" charset="0"/>
              <a:buChar char="•"/>
              <a:defRPr>
                <a:solidFill>
                  <a:schemeClr val="tx1"/>
                </a:solidFill>
                <a:latin typeface="Calibri" pitchFamily="34" charset="0"/>
              </a:defRPr>
            </a:lvl3pPr>
            <a:lvl4pPr marL="1600200" indent="-228600" eaLnBrk="0" hangingPunct="0">
              <a:spcBef>
                <a:spcPct val="20000"/>
              </a:spcBef>
              <a:buClr>
                <a:srgbClr val="95A39D"/>
              </a:buClr>
              <a:buFont typeface="Arial" charset="0"/>
              <a:buChar char="•"/>
              <a:defRPr sz="1600">
                <a:solidFill>
                  <a:schemeClr val="tx1"/>
                </a:solidFill>
                <a:latin typeface="Calibri" pitchFamily="34" charset="0"/>
              </a:defRPr>
            </a:lvl4pPr>
            <a:lvl5pPr marL="2057400" indent="-228600" eaLnBrk="0" hangingPunct="0">
              <a:spcBef>
                <a:spcPct val="20000"/>
              </a:spcBef>
              <a:buClr>
                <a:srgbClr val="C89F5D"/>
              </a:buClr>
              <a:buFont typeface="Arial"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9pPr>
          </a:lstStyle>
          <a:p>
            <a:pPr>
              <a:spcBef>
                <a:spcPct val="0"/>
              </a:spcBef>
              <a:buClrTx/>
              <a:buFontTx/>
              <a:buNone/>
            </a:pPr>
            <a:r>
              <a:rPr lang="en-US" altLang="en-US" sz="1800" dirty="0">
                <a:solidFill>
                  <a:schemeClr val="bg1"/>
                </a:solidFill>
                <a:latin typeface="Arial" charset="0"/>
              </a:rPr>
              <a:t>Then</a:t>
            </a:r>
            <a:r>
              <a:rPr lang="en-US" altLang="en-US" sz="1800" dirty="0">
                <a:latin typeface="Arial" charset="0"/>
              </a:rPr>
              <a:t> </a:t>
            </a:r>
          </a:p>
        </p:txBody>
      </p:sp>
      <p:sp>
        <p:nvSpPr>
          <p:cNvPr id="10" name="TextBox 3"/>
          <p:cNvSpPr txBox="1">
            <a:spLocks noChangeArrowheads="1"/>
          </p:cNvSpPr>
          <p:nvPr/>
        </p:nvSpPr>
        <p:spPr bwMode="auto">
          <a:xfrm>
            <a:off x="6199981" y="2603500"/>
            <a:ext cx="6461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charset="0"/>
              <a:buChar char="•"/>
              <a:defRPr sz="2200">
                <a:solidFill>
                  <a:schemeClr val="tx1"/>
                </a:solidFill>
                <a:latin typeface="Calibri" pitchFamily="34" charset="0"/>
              </a:defRPr>
            </a:lvl1pPr>
            <a:lvl2pPr marL="742950" indent="-285750" eaLnBrk="0" hangingPunct="0">
              <a:spcBef>
                <a:spcPct val="20000"/>
              </a:spcBef>
              <a:buClr>
                <a:schemeClr val="accent2"/>
              </a:buClr>
              <a:buFont typeface="Arial" charset="0"/>
              <a:buChar char="•"/>
              <a:defRPr sz="2000">
                <a:solidFill>
                  <a:schemeClr val="tx1"/>
                </a:solidFill>
                <a:latin typeface="Calibri" pitchFamily="34" charset="0"/>
              </a:defRPr>
            </a:lvl2pPr>
            <a:lvl3pPr marL="1143000" indent="-228600" eaLnBrk="0" hangingPunct="0">
              <a:spcBef>
                <a:spcPct val="20000"/>
              </a:spcBef>
              <a:buClr>
                <a:srgbClr val="D2CB6C"/>
              </a:buClr>
              <a:buFont typeface="Arial" charset="0"/>
              <a:buChar char="•"/>
              <a:defRPr>
                <a:solidFill>
                  <a:schemeClr val="tx1"/>
                </a:solidFill>
                <a:latin typeface="Calibri" pitchFamily="34" charset="0"/>
              </a:defRPr>
            </a:lvl3pPr>
            <a:lvl4pPr marL="1600200" indent="-228600" eaLnBrk="0" hangingPunct="0">
              <a:spcBef>
                <a:spcPct val="20000"/>
              </a:spcBef>
              <a:buClr>
                <a:srgbClr val="95A39D"/>
              </a:buClr>
              <a:buFont typeface="Arial" charset="0"/>
              <a:buChar char="•"/>
              <a:defRPr sz="1600">
                <a:solidFill>
                  <a:schemeClr val="tx1"/>
                </a:solidFill>
                <a:latin typeface="Calibri" pitchFamily="34" charset="0"/>
              </a:defRPr>
            </a:lvl4pPr>
            <a:lvl5pPr marL="2057400" indent="-228600" eaLnBrk="0" hangingPunct="0">
              <a:spcBef>
                <a:spcPct val="20000"/>
              </a:spcBef>
              <a:buClr>
                <a:srgbClr val="C89F5D"/>
              </a:buClr>
              <a:buFont typeface="Arial"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9pPr>
          </a:lstStyle>
          <a:p>
            <a:pPr>
              <a:spcBef>
                <a:spcPct val="0"/>
              </a:spcBef>
              <a:buClrTx/>
              <a:buFontTx/>
              <a:buNone/>
            </a:pPr>
            <a:r>
              <a:rPr lang="en-US" altLang="en-US" sz="1800" dirty="0">
                <a:solidFill>
                  <a:schemeClr val="bg1"/>
                </a:solidFill>
                <a:latin typeface="Arial" charset="0"/>
              </a:rPr>
              <a:t>Now</a:t>
            </a: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308" y="3007093"/>
            <a:ext cx="4298352" cy="2831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5278" y="3429000"/>
            <a:ext cx="4302866" cy="2323716"/>
          </a:xfrm>
          <a:prstGeom prst="rect">
            <a:avLst/>
          </a:prstGeom>
        </p:spPr>
      </p:pic>
      <p:pic>
        <p:nvPicPr>
          <p:cNvPr id="12" name="Picture 5">
            <a:extLst>
              <a:ext uri="{FF2B5EF4-FFF2-40B4-BE49-F238E27FC236}">
                <a16:creationId xmlns:a16="http://schemas.microsoft.com/office/drawing/2014/main" id="{BB9B7B2E-2F01-4820-8EB1-851CD134702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239665" y="225144"/>
            <a:ext cx="766223" cy="99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5B6A2A43-112E-4BF6-8F2B-F318420D13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1945" y="387681"/>
            <a:ext cx="1182055" cy="450519"/>
          </a:xfrm>
          <a:prstGeom prst="rect">
            <a:avLst/>
          </a:prstGeom>
        </p:spPr>
      </p:pic>
    </p:spTree>
    <p:extLst>
      <p:ext uri="{BB962C8B-B14F-4D97-AF65-F5344CB8AC3E}">
        <p14:creationId xmlns:p14="http://schemas.microsoft.com/office/powerpoint/2010/main" val="17826472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715962"/>
          </a:xfrm>
        </p:spPr>
        <p:txBody>
          <a:bodyPr>
            <a:normAutofit/>
          </a:bodyPr>
          <a:lstStyle/>
          <a:p>
            <a:pPr>
              <a:defRPr/>
            </a:pPr>
            <a:r>
              <a:rPr lang="en-US" sz="3600" b="1" dirty="0"/>
              <a:t>Extraction</a:t>
            </a:r>
          </a:p>
        </p:txBody>
      </p:sp>
      <p:sp>
        <p:nvSpPr>
          <p:cNvPr id="3" name="TextBox 2"/>
          <p:cNvSpPr txBox="1"/>
          <p:nvPr/>
        </p:nvSpPr>
        <p:spPr>
          <a:xfrm>
            <a:off x="2980070" y="1542587"/>
            <a:ext cx="3214341" cy="523220"/>
          </a:xfrm>
          <a:prstGeom prst="rect">
            <a:avLst/>
          </a:prstGeom>
          <a:noFill/>
        </p:spPr>
        <p:txBody>
          <a:bodyPr wrap="none" rtlCol="0">
            <a:spAutoFit/>
          </a:bodyPr>
          <a:lstStyle/>
          <a:p>
            <a:r>
              <a:rPr lang="en-US" sz="2800" b="1" dirty="0">
                <a:solidFill>
                  <a:schemeClr val="bg1"/>
                </a:solidFill>
              </a:rPr>
              <a:t>Ground Support</a:t>
            </a:r>
            <a:endParaRPr lang="en-US" dirty="0">
              <a:solidFill>
                <a:schemeClr val="bg1"/>
              </a:solidFill>
            </a:endParaRPr>
          </a:p>
        </p:txBody>
      </p:sp>
      <p:sp>
        <p:nvSpPr>
          <p:cNvPr id="8" name="TextBox 2"/>
          <p:cNvSpPr txBox="1">
            <a:spLocks noChangeArrowheads="1"/>
          </p:cNvSpPr>
          <p:nvPr/>
        </p:nvSpPr>
        <p:spPr bwMode="auto">
          <a:xfrm>
            <a:off x="1219200" y="1804197"/>
            <a:ext cx="774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charset="0"/>
              <a:buChar char="•"/>
              <a:defRPr sz="2200">
                <a:solidFill>
                  <a:schemeClr val="tx1"/>
                </a:solidFill>
                <a:latin typeface="Calibri" pitchFamily="34" charset="0"/>
              </a:defRPr>
            </a:lvl1pPr>
            <a:lvl2pPr marL="742950" indent="-285750" eaLnBrk="0" hangingPunct="0">
              <a:spcBef>
                <a:spcPct val="20000"/>
              </a:spcBef>
              <a:buClr>
                <a:schemeClr val="accent2"/>
              </a:buClr>
              <a:buFont typeface="Arial" charset="0"/>
              <a:buChar char="•"/>
              <a:defRPr sz="2000">
                <a:solidFill>
                  <a:schemeClr val="tx1"/>
                </a:solidFill>
                <a:latin typeface="Calibri" pitchFamily="34" charset="0"/>
              </a:defRPr>
            </a:lvl2pPr>
            <a:lvl3pPr marL="1143000" indent="-228600" eaLnBrk="0" hangingPunct="0">
              <a:spcBef>
                <a:spcPct val="20000"/>
              </a:spcBef>
              <a:buClr>
                <a:srgbClr val="D2CB6C"/>
              </a:buClr>
              <a:buFont typeface="Arial" charset="0"/>
              <a:buChar char="•"/>
              <a:defRPr>
                <a:solidFill>
                  <a:schemeClr val="tx1"/>
                </a:solidFill>
                <a:latin typeface="Calibri" pitchFamily="34" charset="0"/>
              </a:defRPr>
            </a:lvl3pPr>
            <a:lvl4pPr marL="1600200" indent="-228600" eaLnBrk="0" hangingPunct="0">
              <a:spcBef>
                <a:spcPct val="20000"/>
              </a:spcBef>
              <a:buClr>
                <a:srgbClr val="95A39D"/>
              </a:buClr>
              <a:buFont typeface="Arial" charset="0"/>
              <a:buChar char="•"/>
              <a:defRPr sz="1600">
                <a:solidFill>
                  <a:schemeClr val="tx1"/>
                </a:solidFill>
                <a:latin typeface="Calibri" pitchFamily="34" charset="0"/>
              </a:defRPr>
            </a:lvl4pPr>
            <a:lvl5pPr marL="2057400" indent="-228600" eaLnBrk="0" hangingPunct="0">
              <a:spcBef>
                <a:spcPct val="20000"/>
              </a:spcBef>
              <a:buClr>
                <a:srgbClr val="C89F5D"/>
              </a:buClr>
              <a:buFont typeface="Arial"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9pPr>
          </a:lstStyle>
          <a:p>
            <a:pPr>
              <a:spcBef>
                <a:spcPct val="0"/>
              </a:spcBef>
              <a:buClrTx/>
              <a:buFontTx/>
              <a:buNone/>
            </a:pPr>
            <a:r>
              <a:rPr lang="en-US" altLang="en-US" sz="1800" dirty="0">
                <a:solidFill>
                  <a:schemeClr val="bg1"/>
                </a:solidFill>
                <a:latin typeface="Arial" charset="0"/>
              </a:rPr>
              <a:t>Then</a:t>
            </a:r>
            <a:r>
              <a:rPr lang="en-US" altLang="en-US" sz="1800" dirty="0">
                <a:latin typeface="Arial" charset="0"/>
              </a:rPr>
              <a:t> </a:t>
            </a:r>
          </a:p>
        </p:txBody>
      </p:sp>
      <p:sp>
        <p:nvSpPr>
          <p:cNvPr id="10" name="TextBox 3"/>
          <p:cNvSpPr txBox="1">
            <a:spLocks noChangeArrowheads="1"/>
          </p:cNvSpPr>
          <p:nvPr/>
        </p:nvSpPr>
        <p:spPr bwMode="auto">
          <a:xfrm>
            <a:off x="7158899" y="1804197"/>
            <a:ext cx="6461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charset="0"/>
              <a:buChar char="•"/>
              <a:defRPr sz="2200">
                <a:solidFill>
                  <a:schemeClr val="tx1"/>
                </a:solidFill>
                <a:latin typeface="Calibri" pitchFamily="34" charset="0"/>
              </a:defRPr>
            </a:lvl1pPr>
            <a:lvl2pPr marL="742950" indent="-285750" eaLnBrk="0" hangingPunct="0">
              <a:spcBef>
                <a:spcPct val="20000"/>
              </a:spcBef>
              <a:buClr>
                <a:schemeClr val="accent2"/>
              </a:buClr>
              <a:buFont typeface="Arial" charset="0"/>
              <a:buChar char="•"/>
              <a:defRPr sz="2000">
                <a:solidFill>
                  <a:schemeClr val="tx1"/>
                </a:solidFill>
                <a:latin typeface="Calibri" pitchFamily="34" charset="0"/>
              </a:defRPr>
            </a:lvl2pPr>
            <a:lvl3pPr marL="1143000" indent="-228600" eaLnBrk="0" hangingPunct="0">
              <a:spcBef>
                <a:spcPct val="20000"/>
              </a:spcBef>
              <a:buClr>
                <a:srgbClr val="D2CB6C"/>
              </a:buClr>
              <a:buFont typeface="Arial" charset="0"/>
              <a:buChar char="•"/>
              <a:defRPr>
                <a:solidFill>
                  <a:schemeClr val="tx1"/>
                </a:solidFill>
                <a:latin typeface="Calibri" pitchFamily="34" charset="0"/>
              </a:defRPr>
            </a:lvl3pPr>
            <a:lvl4pPr marL="1600200" indent="-228600" eaLnBrk="0" hangingPunct="0">
              <a:spcBef>
                <a:spcPct val="20000"/>
              </a:spcBef>
              <a:buClr>
                <a:srgbClr val="95A39D"/>
              </a:buClr>
              <a:buFont typeface="Arial" charset="0"/>
              <a:buChar char="•"/>
              <a:defRPr sz="1600">
                <a:solidFill>
                  <a:schemeClr val="tx1"/>
                </a:solidFill>
                <a:latin typeface="Calibri" pitchFamily="34" charset="0"/>
              </a:defRPr>
            </a:lvl4pPr>
            <a:lvl5pPr marL="2057400" indent="-228600" eaLnBrk="0" hangingPunct="0">
              <a:spcBef>
                <a:spcPct val="20000"/>
              </a:spcBef>
              <a:buClr>
                <a:srgbClr val="C89F5D"/>
              </a:buClr>
              <a:buFont typeface="Arial"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9pPr>
          </a:lstStyle>
          <a:p>
            <a:pPr>
              <a:spcBef>
                <a:spcPct val="0"/>
              </a:spcBef>
              <a:buClrTx/>
              <a:buFontTx/>
              <a:buNone/>
            </a:pPr>
            <a:r>
              <a:rPr lang="en-US" altLang="en-US" sz="1800" dirty="0">
                <a:solidFill>
                  <a:schemeClr val="bg1"/>
                </a:solidFill>
                <a:latin typeface="Arial" charset="0"/>
              </a:rPr>
              <a:t>Now</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2174085"/>
            <a:ext cx="3162492" cy="4469953"/>
          </a:xfrm>
          <a:prstGeom prst="rect">
            <a:avLst/>
          </a:prstGeom>
        </p:spPr>
      </p:pic>
      <p:pic>
        <p:nvPicPr>
          <p:cNvPr id="11"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2200497"/>
            <a:ext cx="3497399" cy="265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4080345"/>
            <a:ext cx="3505200" cy="2590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5">
            <a:extLst>
              <a:ext uri="{FF2B5EF4-FFF2-40B4-BE49-F238E27FC236}">
                <a16:creationId xmlns:a16="http://schemas.microsoft.com/office/drawing/2014/main" id="{66159DDC-B722-4EC4-A7D4-908A7C22C09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8239665" y="225144"/>
            <a:ext cx="766223" cy="99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7CB572A0-8F81-4595-B8C5-BD19A5D6D3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1945" y="387681"/>
            <a:ext cx="1182055" cy="450519"/>
          </a:xfrm>
          <a:prstGeom prst="rect">
            <a:avLst/>
          </a:prstGeom>
        </p:spPr>
      </p:pic>
    </p:spTree>
    <p:extLst>
      <p:ext uri="{BB962C8B-B14F-4D97-AF65-F5344CB8AC3E}">
        <p14:creationId xmlns:p14="http://schemas.microsoft.com/office/powerpoint/2010/main" val="18339653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Extraction</a:t>
            </a:r>
            <a:endParaRPr lang="en-US" dirty="0"/>
          </a:p>
        </p:txBody>
      </p:sp>
      <p:sp>
        <p:nvSpPr>
          <p:cNvPr id="3" name="Content Placeholder 2"/>
          <p:cNvSpPr>
            <a:spLocks noGrp="1"/>
          </p:cNvSpPr>
          <p:nvPr>
            <p:ph sz="quarter" idx="1"/>
          </p:nvPr>
        </p:nvSpPr>
        <p:spPr>
          <a:xfrm>
            <a:off x="301752" y="1527048"/>
            <a:ext cx="8503920" cy="1978152"/>
          </a:xfrm>
        </p:spPr>
        <p:txBody>
          <a:bodyPr>
            <a:noAutofit/>
          </a:bodyPr>
          <a:lstStyle/>
          <a:p>
            <a:pPr>
              <a:lnSpc>
                <a:spcPct val="80000"/>
              </a:lnSpc>
              <a:buNone/>
              <a:defRPr/>
            </a:pPr>
            <a:r>
              <a:rPr lang="en-US" altLang="zh-CN" sz="2400" dirty="0">
                <a:solidFill>
                  <a:schemeClr val="bg1"/>
                </a:solidFill>
              </a:rPr>
              <a:t>Why Open Pit?</a:t>
            </a:r>
          </a:p>
          <a:p>
            <a:pPr>
              <a:lnSpc>
                <a:spcPct val="80000"/>
              </a:lnSpc>
              <a:buFont typeface="Arial" pitchFamily="34" charset="0"/>
              <a:buChar char="•"/>
              <a:defRPr/>
            </a:pPr>
            <a:r>
              <a:rPr lang="en-US" altLang="zh-CN" sz="1800" dirty="0">
                <a:solidFill>
                  <a:schemeClr val="bg1"/>
                </a:solidFill>
              </a:rPr>
              <a:t>Ore is shallow and is economical to remove the overburden</a:t>
            </a:r>
          </a:p>
          <a:p>
            <a:pPr>
              <a:lnSpc>
                <a:spcPct val="80000"/>
              </a:lnSpc>
              <a:defRPr/>
            </a:pPr>
            <a:r>
              <a:rPr lang="en-US" altLang="zh-CN" sz="1800" dirty="0">
                <a:solidFill>
                  <a:schemeClr val="bg1"/>
                </a:solidFill>
              </a:rPr>
              <a:t>Reduce operation costs</a:t>
            </a:r>
          </a:p>
          <a:p>
            <a:pPr>
              <a:lnSpc>
                <a:spcPct val="80000"/>
              </a:lnSpc>
              <a:defRPr/>
            </a:pPr>
            <a:r>
              <a:rPr lang="en-US" altLang="zh-CN" sz="1800" dirty="0">
                <a:solidFill>
                  <a:schemeClr val="bg1"/>
                </a:solidFill>
              </a:rPr>
              <a:t>Lower grade deposit</a:t>
            </a:r>
          </a:p>
          <a:p>
            <a:pPr marL="0" indent="0">
              <a:buNone/>
            </a:pPr>
            <a:endParaRPr lang="en-US" sz="1800" dirty="0">
              <a:solidFill>
                <a:schemeClr val="bg1"/>
              </a:solidFill>
            </a:endParaRPr>
          </a:p>
          <a:p>
            <a:pPr>
              <a:lnSpc>
                <a:spcPct val="80000"/>
              </a:lnSpc>
              <a:buNone/>
              <a:defRPr/>
            </a:pPr>
            <a:r>
              <a:rPr lang="en-US" altLang="zh-CN" sz="1800" dirty="0">
                <a:solidFill>
                  <a:schemeClr val="bg1"/>
                </a:solidFill>
              </a:rPr>
              <a:t>Transport (people, waste rock and ore) by:</a:t>
            </a:r>
          </a:p>
          <a:p>
            <a:pPr>
              <a:lnSpc>
                <a:spcPct val="80000"/>
              </a:lnSpc>
              <a:buFont typeface="Arial" pitchFamily="34" charset="0"/>
              <a:buChar char="•"/>
              <a:defRPr/>
            </a:pPr>
            <a:r>
              <a:rPr lang="en-US" altLang="zh-CN" sz="1800" dirty="0">
                <a:solidFill>
                  <a:schemeClr val="bg1"/>
                </a:solidFill>
              </a:rPr>
              <a:t>Haul Trucks</a:t>
            </a:r>
          </a:p>
          <a:p>
            <a:pPr>
              <a:lnSpc>
                <a:spcPct val="80000"/>
              </a:lnSpc>
              <a:buFont typeface="Arial" pitchFamily="34" charset="0"/>
              <a:buChar char="•"/>
              <a:defRPr/>
            </a:pPr>
            <a:r>
              <a:rPr lang="en-US" altLang="zh-CN" sz="1800" dirty="0">
                <a:solidFill>
                  <a:schemeClr val="bg1"/>
                </a:solidFill>
              </a:rPr>
              <a:t>Light Utility Vehicles</a:t>
            </a:r>
          </a:p>
          <a:p>
            <a:pPr>
              <a:lnSpc>
                <a:spcPct val="80000"/>
              </a:lnSpc>
              <a:buFont typeface="Arial" pitchFamily="34" charset="0"/>
              <a:buChar char="•"/>
              <a:defRPr/>
            </a:pPr>
            <a:r>
              <a:rPr lang="en-US" altLang="zh-CN" sz="1800" dirty="0">
                <a:solidFill>
                  <a:schemeClr val="bg1"/>
                </a:solidFill>
              </a:rPr>
              <a:t>Shovels</a:t>
            </a:r>
          </a:p>
          <a:p>
            <a:pPr>
              <a:lnSpc>
                <a:spcPct val="80000"/>
              </a:lnSpc>
              <a:buFont typeface="Arial" pitchFamily="34" charset="0"/>
              <a:buChar char="•"/>
              <a:defRPr/>
            </a:pPr>
            <a:r>
              <a:rPr lang="en-US" altLang="zh-CN" sz="1800" dirty="0">
                <a:solidFill>
                  <a:schemeClr val="bg1"/>
                </a:solidFill>
              </a:rPr>
              <a:t>Conveyors</a:t>
            </a:r>
            <a:r>
              <a:rPr lang="en-US" altLang="zh-CN" sz="1200" dirty="0">
                <a:solidFill>
                  <a:schemeClr val="bg1"/>
                </a:solidFill>
              </a:rPr>
              <a:t>	</a:t>
            </a:r>
          </a:p>
        </p:txBody>
      </p:sp>
      <p:sp>
        <p:nvSpPr>
          <p:cNvPr id="19" name="Freeform 18"/>
          <p:cNvSpPr/>
          <p:nvPr/>
        </p:nvSpPr>
        <p:spPr>
          <a:xfrm>
            <a:off x="550864" y="3974779"/>
            <a:ext cx="8197517" cy="1594854"/>
          </a:xfrm>
          <a:custGeom>
            <a:avLst/>
            <a:gdLst>
              <a:gd name="connsiteX0" fmla="*/ 0 w 4178300"/>
              <a:gd name="connsiteY0" fmla="*/ 853266 h 853266"/>
              <a:gd name="connsiteX1" fmla="*/ 254000 w 4178300"/>
              <a:gd name="connsiteY1" fmla="*/ 827866 h 853266"/>
              <a:gd name="connsiteX2" fmla="*/ 330200 w 4178300"/>
              <a:gd name="connsiteY2" fmla="*/ 802466 h 853266"/>
              <a:gd name="connsiteX3" fmla="*/ 381000 w 4178300"/>
              <a:gd name="connsiteY3" fmla="*/ 789766 h 853266"/>
              <a:gd name="connsiteX4" fmla="*/ 457200 w 4178300"/>
              <a:gd name="connsiteY4" fmla="*/ 764366 h 853266"/>
              <a:gd name="connsiteX5" fmla="*/ 609600 w 4178300"/>
              <a:gd name="connsiteY5" fmla="*/ 751666 h 853266"/>
              <a:gd name="connsiteX6" fmla="*/ 622300 w 4178300"/>
              <a:gd name="connsiteY6" fmla="*/ 700866 h 853266"/>
              <a:gd name="connsiteX7" fmla="*/ 647700 w 4178300"/>
              <a:gd name="connsiteY7" fmla="*/ 624666 h 853266"/>
              <a:gd name="connsiteX8" fmla="*/ 660400 w 4178300"/>
              <a:gd name="connsiteY8" fmla="*/ 548466 h 853266"/>
              <a:gd name="connsiteX9" fmla="*/ 711200 w 4178300"/>
              <a:gd name="connsiteY9" fmla="*/ 523066 h 853266"/>
              <a:gd name="connsiteX10" fmla="*/ 787400 w 4178300"/>
              <a:gd name="connsiteY10" fmla="*/ 497666 h 853266"/>
              <a:gd name="connsiteX11" fmla="*/ 876300 w 4178300"/>
              <a:gd name="connsiteY11" fmla="*/ 459566 h 853266"/>
              <a:gd name="connsiteX12" fmla="*/ 914400 w 4178300"/>
              <a:gd name="connsiteY12" fmla="*/ 434166 h 853266"/>
              <a:gd name="connsiteX13" fmla="*/ 977900 w 4178300"/>
              <a:gd name="connsiteY13" fmla="*/ 357966 h 853266"/>
              <a:gd name="connsiteX14" fmla="*/ 1003300 w 4178300"/>
              <a:gd name="connsiteY14" fmla="*/ 307166 h 853266"/>
              <a:gd name="connsiteX15" fmla="*/ 1079500 w 4178300"/>
              <a:gd name="connsiteY15" fmla="*/ 269066 h 853266"/>
              <a:gd name="connsiteX16" fmla="*/ 1104900 w 4178300"/>
              <a:gd name="connsiteY16" fmla="*/ 230966 h 853266"/>
              <a:gd name="connsiteX17" fmla="*/ 1130300 w 4178300"/>
              <a:gd name="connsiteY17" fmla="*/ 154766 h 853266"/>
              <a:gd name="connsiteX18" fmla="*/ 1231900 w 4178300"/>
              <a:gd name="connsiteY18" fmla="*/ 91266 h 853266"/>
              <a:gd name="connsiteX19" fmla="*/ 1282700 w 4178300"/>
              <a:gd name="connsiteY19" fmla="*/ 78566 h 853266"/>
              <a:gd name="connsiteX20" fmla="*/ 1320800 w 4178300"/>
              <a:gd name="connsiteY20" fmla="*/ 53166 h 853266"/>
              <a:gd name="connsiteX21" fmla="*/ 1511300 w 4178300"/>
              <a:gd name="connsiteY21" fmla="*/ 27766 h 853266"/>
              <a:gd name="connsiteX22" fmla="*/ 1676400 w 4178300"/>
              <a:gd name="connsiteY22" fmla="*/ 15066 h 853266"/>
              <a:gd name="connsiteX23" fmla="*/ 1752600 w 4178300"/>
              <a:gd name="connsiteY23" fmla="*/ 65866 h 853266"/>
              <a:gd name="connsiteX24" fmla="*/ 1790700 w 4178300"/>
              <a:gd name="connsiteY24" fmla="*/ 91266 h 853266"/>
              <a:gd name="connsiteX25" fmla="*/ 1905000 w 4178300"/>
              <a:gd name="connsiteY25" fmla="*/ 129366 h 853266"/>
              <a:gd name="connsiteX26" fmla="*/ 1981200 w 4178300"/>
              <a:gd name="connsiteY26" fmla="*/ 167466 h 853266"/>
              <a:gd name="connsiteX27" fmla="*/ 2260600 w 4178300"/>
              <a:gd name="connsiteY27" fmla="*/ 180166 h 853266"/>
              <a:gd name="connsiteX28" fmla="*/ 2311400 w 4178300"/>
              <a:gd name="connsiteY28" fmla="*/ 218266 h 853266"/>
              <a:gd name="connsiteX29" fmla="*/ 2425700 w 4178300"/>
              <a:gd name="connsiteY29" fmla="*/ 256366 h 853266"/>
              <a:gd name="connsiteX30" fmla="*/ 2501900 w 4178300"/>
              <a:gd name="connsiteY30" fmla="*/ 281766 h 853266"/>
              <a:gd name="connsiteX31" fmla="*/ 2540000 w 4178300"/>
              <a:gd name="connsiteY31" fmla="*/ 294466 h 853266"/>
              <a:gd name="connsiteX32" fmla="*/ 2870200 w 4178300"/>
              <a:gd name="connsiteY32" fmla="*/ 281766 h 853266"/>
              <a:gd name="connsiteX33" fmla="*/ 2997200 w 4178300"/>
              <a:gd name="connsiteY33" fmla="*/ 269066 h 853266"/>
              <a:gd name="connsiteX34" fmla="*/ 3048000 w 4178300"/>
              <a:gd name="connsiteY34" fmla="*/ 230966 h 853266"/>
              <a:gd name="connsiteX35" fmla="*/ 3086100 w 4178300"/>
              <a:gd name="connsiteY35" fmla="*/ 205566 h 853266"/>
              <a:gd name="connsiteX36" fmla="*/ 3314700 w 4178300"/>
              <a:gd name="connsiteY36" fmla="*/ 218266 h 853266"/>
              <a:gd name="connsiteX37" fmla="*/ 3505200 w 4178300"/>
              <a:gd name="connsiteY37" fmla="*/ 205566 h 853266"/>
              <a:gd name="connsiteX38" fmla="*/ 3860800 w 4178300"/>
              <a:gd name="connsiteY38" fmla="*/ 192866 h 853266"/>
              <a:gd name="connsiteX39" fmla="*/ 4000500 w 4178300"/>
              <a:gd name="connsiteY39" fmla="*/ 205566 h 853266"/>
              <a:gd name="connsiteX40" fmla="*/ 4038600 w 4178300"/>
              <a:gd name="connsiteY40" fmla="*/ 218266 h 853266"/>
              <a:gd name="connsiteX41" fmla="*/ 4102100 w 4178300"/>
              <a:gd name="connsiteY41" fmla="*/ 230966 h 853266"/>
              <a:gd name="connsiteX42" fmla="*/ 4140200 w 4178300"/>
              <a:gd name="connsiteY42" fmla="*/ 243666 h 853266"/>
              <a:gd name="connsiteX43" fmla="*/ 4178300 w 4178300"/>
              <a:gd name="connsiteY43" fmla="*/ 269066 h 853266"/>
              <a:gd name="connsiteX0" fmla="*/ 0 w 4178300"/>
              <a:gd name="connsiteY0" fmla="*/ 1060726 h 1060726"/>
              <a:gd name="connsiteX1" fmla="*/ 254000 w 4178300"/>
              <a:gd name="connsiteY1" fmla="*/ 1035326 h 1060726"/>
              <a:gd name="connsiteX2" fmla="*/ 330200 w 4178300"/>
              <a:gd name="connsiteY2" fmla="*/ 1009926 h 1060726"/>
              <a:gd name="connsiteX3" fmla="*/ 381000 w 4178300"/>
              <a:gd name="connsiteY3" fmla="*/ 997226 h 1060726"/>
              <a:gd name="connsiteX4" fmla="*/ 457200 w 4178300"/>
              <a:gd name="connsiteY4" fmla="*/ 971826 h 1060726"/>
              <a:gd name="connsiteX5" fmla="*/ 609600 w 4178300"/>
              <a:gd name="connsiteY5" fmla="*/ 959126 h 1060726"/>
              <a:gd name="connsiteX6" fmla="*/ 622300 w 4178300"/>
              <a:gd name="connsiteY6" fmla="*/ 908326 h 1060726"/>
              <a:gd name="connsiteX7" fmla="*/ 647700 w 4178300"/>
              <a:gd name="connsiteY7" fmla="*/ 832126 h 1060726"/>
              <a:gd name="connsiteX8" fmla="*/ 660400 w 4178300"/>
              <a:gd name="connsiteY8" fmla="*/ 755926 h 1060726"/>
              <a:gd name="connsiteX9" fmla="*/ 711200 w 4178300"/>
              <a:gd name="connsiteY9" fmla="*/ 730526 h 1060726"/>
              <a:gd name="connsiteX10" fmla="*/ 787400 w 4178300"/>
              <a:gd name="connsiteY10" fmla="*/ 705126 h 1060726"/>
              <a:gd name="connsiteX11" fmla="*/ 876300 w 4178300"/>
              <a:gd name="connsiteY11" fmla="*/ 667026 h 1060726"/>
              <a:gd name="connsiteX12" fmla="*/ 914400 w 4178300"/>
              <a:gd name="connsiteY12" fmla="*/ 641626 h 1060726"/>
              <a:gd name="connsiteX13" fmla="*/ 977900 w 4178300"/>
              <a:gd name="connsiteY13" fmla="*/ 565426 h 1060726"/>
              <a:gd name="connsiteX14" fmla="*/ 1003300 w 4178300"/>
              <a:gd name="connsiteY14" fmla="*/ 514626 h 1060726"/>
              <a:gd name="connsiteX15" fmla="*/ 1079500 w 4178300"/>
              <a:gd name="connsiteY15" fmla="*/ 476526 h 1060726"/>
              <a:gd name="connsiteX16" fmla="*/ 1104900 w 4178300"/>
              <a:gd name="connsiteY16" fmla="*/ 438426 h 1060726"/>
              <a:gd name="connsiteX17" fmla="*/ 1130300 w 4178300"/>
              <a:gd name="connsiteY17" fmla="*/ 362226 h 1060726"/>
              <a:gd name="connsiteX18" fmla="*/ 1231900 w 4178300"/>
              <a:gd name="connsiteY18" fmla="*/ 298726 h 1060726"/>
              <a:gd name="connsiteX19" fmla="*/ 1282700 w 4178300"/>
              <a:gd name="connsiteY19" fmla="*/ 286026 h 1060726"/>
              <a:gd name="connsiteX20" fmla="*/ 1320800 w 4178300"/>
              <a:gd name="connsiteY20" fmla="*/ 260626 h 1060726"/>
              <a:gd name="connsiteX21" fmla="*/ 1511300 w 4178300"/>
              <a:gd name="connsiteY21" fmla="*/ 235226 h 1060726"/>
              <a:gd name="connsiteX22" fmla="*/ 1676400 w 4178300"/>
              <a:gd name="connsiteY22" fmla="*/ 222526 h 1060726"/>
              <a:gd name="connsiteX23" fmla="*/ 1752600 w 4178300"/>
              <a:gd name="connsiteY23" fmla="*/ 273326 h 1060726"/>
              <a:gd name="connsiteX24" fmla="*/ 2175710 w 4178300"/>
              <a:gd name="connsiteY24" fmla="*/ 71 h 1060726"/>
              <a:gd name="connsiteX25" fmla="*/ 1905000 w 4178300"/>
              <a:gd name="connsiteY25" fmla="*/ 336826 h 1060726"/>
              <a:gd name="connsiteX26" fmla="*/ 1981200 w 4178300"/>
              <a:gd name="connsiteY26" fmla="*/ 374926 h 1060726"/>
              <a:gd name="connsiteX27" fmla="*/ 2260600 w 4178300"/>
              <a:gd name="connsiteY27" fmla="*/ 387626 h 1060726"/>
              <a:gd name="connsiteX28" fmla="*/ 2311400 w 4178300"/>
              <a:gd name="connsiteY28" fmla="*/ 425726 h 1060726"/>
              <a:gd name="connsiteX29" fmla="*/ 2425700 w 4178300"/>
              <a:gd name="connsiteY29" fmla="*/ 463826 h 1060726"/>
              <a:gd name="connsiteX30" fmla="*/ 2501900 w 4178300"/>
              <a:gd name="connsiteY30" fmla="*/ 489226 h 1060726"/>
              <a:gd name="connsiteX31" fmla="*/ 2540000 w 4178300"/>
              <a:gd name="connsiteY31" fmla="*/ 501926 h 1060726"/>
              <a:gd name="connsiteX32" fmla="*/ 2870200 w 4178300"/>
              <a:gd name="connsiteY32" fmla="*/ 489226 h 1060726"/>
              <a:gd name="connsiteX33" fmla="*/ 2997200 w 4178300"/>
              <a:gd name="connsiteY33" fmla="*/ 476526 h 1060726"/>
              <a:gd name="connsiteX34" fmla="*/ 3048000 w 4178300"/>
              <a:gd name="connsiteY34" fmla="*/ 438426 h 1060726"/>
              <a:gd name="connsiteX35" fmla="*/ 3086100 w 4178300"/>
              <a:gd name="connsiteY35" fmla="*/ 413026 h 1060726"/>
              <a:gd name="connsiteX36" fmla="*/ 3314700 w 4178300"/>
              <a:gd name="connsiteY36" fmla="*/ 425726 h 1060726"/>
              <a:gd name="connsiteX37" fmla="*/ 3505200 w 4178300"/>
              <a:gd name="connsiteY37" fmla="*/ 413026 h 1060726"/>
              <a:gd name="connsiteX38" fmla="*/ 3860800 w 4178300"/>
              <a:gd name="connsiteY38" fmla="*/ 400326 h 1060726"/>
              <a:gd name="connsiteX39" fmla="*/ 4000500 w 4178300"/>
              <a:gd name="connsiteY39" fmla="*/ 413026 h 1060726"/>
              <a:gd name="connsiteX40" fmla="*/ 4038600 w 4178300"/>
              <a:gd name="connsiteY40" fmla="*/ 425726 h 1060726"/>
              <a:gd name="connsiteX41" fmla="*/ 4102100 w 4178300"/>
              <a:gd name="connsiteY41" fmla="*/ 438426 h 1060726"/>
              <a:gd name="connsiteX42" fmla="*/ 4140200 w 4178300"/>
              <a:gd name="connsiteY42" fmla="*/ 451126 h 1060726"/>
              <a:gd name="connsiteX43" fmla="*/ 4178300 w 4178300"/>
              <a:gd name="connsiteY43" fmla="*/ 476526 h 1060726"/>
              <a:gd name="connsiteX0" fmla="*/ 0 w 4178300"/>
              <a:gd name="connsiteY0" fmla="*/ 1095988 h 1095988"/>
              <a:gd name="connsiteX1" fmla="*/ 254000 w 4178300"/>
              <a:gd name="connsiteY1" fmla="*/ 1070588 h 1095988"/>
              <a:gd name="connsiteX2" fmla="*/ 330200 w 4178300"/>
              <a:gd name="connsiteY2" fmla="*/ 1045188 h 1095988"/>
              <a:gd name="connsiteX3" fmla="*/ 381000 w 4178300"/>
              <a:gd name="connsiteY3" fmla="*/ 1032488 h 1095988"/>
              <a:gd name="connsiteX4" fmla="*/ 457200 w 4178300"/>
              <a:gd name="connsiteY4" fmla="*/ 1007088 h 1095988"/>
              <a:gd name="connsiteX5" fmla="*/ 609600 w 4178300"/>
              <a:gd name="connsiteY5" fmla="*/ 994388 h 1095988"/>
              <a:gd name="connsiteX6" fmla="*/ 622300 w 4178300"/>
              <a:gd name="connsiteY6" fmla="*/ 943588 h 1095988"/>
              <a:gd name="connsiteX7" fmla="*/ 647700 w 4178300"/>
              <a:gd name="connsiteY7" fmla="*/ 867388 h 1095988"/>
              <a:gd name="connsiteX8" fmla="*/ 660400 w 4178300"/>
              <a:gd name="connsiteY8" fmla="*/ 791188 h 1095988"/>
              <a:gd name="connsiteX9" fmla="*/ 711200 w 4178300"/>
              <a:gd name="connsiteY9" fmla="*/ 765788 h 1095988"/>
              <a:gd name="connsiteX10" fmla="*/ 787400 w 4178300"/>
              <a:gd name="connsiteY10" fmla="*/ 740388 h 1095988"/>
              <a:gd name="connsiteX11" fmla="*/ 876300 w 4178300"/>
              <a:gd name="connsiteY11" fmla="*/ 702288 h 1095988"/>
              <a:gd name="connsiteX12" fmla="*/ 914400 w 4178300"/>
              <a:gd name="connsiteY12" fmla="*/ 676888 h 1095988"/>
              <a:gd name="connsiteX13" fmla="*/ 977900 w 4178300"/>
              <a:gd name="connsiteY13" fmla="*/ 600688 h 1095988"/>
              <a:gd name="connsiteX14" fmla="*/ 1003300 w 4178300"/>
              <a:gd name="connsiteY14" fmla="*/ 549888 h 1095988"/>
              <a:gd name="connsiteX15" fmla="*/ 1079500 w 4178300"/>
              <a:gd name="connsiteY15" fmla="*/ 511788 h 1095988"/>
              <a:gd name="connsiteX16" fmla="*/ 1104900 w 4178300"/>
              <a:gd name="connsiteY16" fmla="*/ 473688 h 1095988"/>
              <a:gd name="connsiteX17" fmla="*/ 1130300 w 4178300"/>
              <a:gd name="connsiteY17" fmla="*/ 397488 h 1095988"/>
              <a:gd name="connsiteX18" fmla="*/ 1231900 w 4178300"/>
              <a:gd name="connsiteY18" fmla="*/ 333988 h 1095988"/>
              <a:gd name="connsiteX19" fmla="*/ 1282700 w 4178300"/>
              <a:gd name="connsiteY19" fmla="*/ 321288 h 1095988"/>
              <a:gd name="connsiteX20" fmla="*/ 1320800 w 4178300"/>
              <a:gd name="connsiteY20" fmla="*/ 295888 h 1095988"/>
              <a:gd name="connsiteX21" fmla="*/ 1511300 w 4178300"/>
              <a:gd name="connsiteY21" fmla="*/ 270488 h 1095988"/>
              <a:gd name="connsiteX22" fmla="*/ 1676400 w 4178300"/>
              <a:gd name="connsiteY22" fmla="*/ 257788 h 1095988"/>
              <a:gd name="connsiteX23" fmla="*/ 1752600 w 4178300"/>
              <a:gd name="connsiteY23" fmla="*/ 308588 h 1095988"/>
              <a:gd name="connsiteX24" fmla="*/ 2175710 w 4178300"/>
              <a:gd name="connsiteY24" fmla="*/ 35333 h 1095988"/>
              <a:gd name="connsiteX25" fmla="*/ 2444015 w 4178300"/>
              <a:gd name="connsiteY25" fmla="*/ 44530 h 1095988"/>
              <a:gd name="connsiteX26" fmla="*/ 1981200 w 4178300"/>
              <a:gd name="connsiteY26" fmla="*/ 410188 h 1095988"/>
              <a:gd name="connsiteX27" fmla="*/ 2260600 w 4178300"/>
              <a:gd name="connsiteY27" fmla="*/ 422888 h 1095988"/>
              <a:gd name="connsiteX28" fmla="*/ 2311400 w 4178300"/>
              <a:gd name="connsiteY28" fmla="*/ 460988 h 1095988"/>
              <a:gd name="connsiteX29" fmla="*/ 2425700 w 4178300"/>
              <a:gd name="connsiteY29" fmla="*/ 499088 h 1095988"/>
              <a:gd name="connsiteX30" fmla="*/ 2501900 w 4178300"/>
              <a:gd name="connsiteY30" fmla="*/ 524488 h 1095988"/>
              <a:gd name="connsiteX31" fmla="*/ 2540000 w 4178300"/>
              <a:gd name="connsiteY31" fmla="*/ 537188 h 1095988"/>
              <a:gd name="connsiteX32" fmla="*/ 2870200 w 4178300"/>
              <a:gd name="connsiteY32" fmla="*/ 524488 h 1095988"/>
              <a:gd name="connsiteX33" fmla="*/ 2997200 w 4178300"/>
              <a:gd name="connsiteY33" fmla="*/ 511788 h 1095988"/>
              <a:gd name="connsiteX34" fmla="*/ 3048000 w 4178300"/>
              <a:gd name="connsiteY34" fmla="*/ 473688 h 1095988"/>
              <a:gd name="connsiteX35" fmla="*/ 3086100 w 4178300"/>
              <a:gd name="connsiteY35" fmla="*/ 448288 h 1095988"/>
              <a:gd name="connsiteX36" fmla="*/ 3314700 w 4178300"/>
              <a:gd name="connsiteY36" fmla="*/ 460988 h 1095988"/>
              <a:gd name="connsiteX37" fmla="*/ 3505200 w 4178300"/>
              <a:gd name="connsiteY37" fmla="*/ 448288 h 1095988"/>
              <a:gd name="connsiteX38" fmla="*/ 3860800 w 4178300"/>
              <a:gd name="connsiteY38" fmla="*/ 435588 h 1095988"/>
              <a:gd name="connsiteX39" fmla="*/ 4000500 w 4178300"/>
              <a:gd name="connsiteY39" fmla="*/ 448288 h 1095988"/>
              <a:gd name="connsiteX40" fmla="*/ 4038600 w 4178300"/>
              <a:gd name="connsiteY40" fmla="*/ 460988 h 1095988"/>
              <a:gd name="connsiteX41" fmla="*/ 4102100 w 4178300"/>
              <a:gd name="connsiteY41" fmla="*/ 473688 h 1095988"/>
              <a:gd name="connsiteX42" fmla="*/ 4140200 w 4178300"/>
              <a:gd name="connsiteY42" fmla="*/ 486388 h 1095988"/>
              <a:gd name="connsiteX43" fmla="*/ 4178300 w 4178300"/>
              <a:gd name="connsiteY43" fmla="*/ 511788 h 1095988"/>
              <a:gd name="connsiteX0" fmla="*/ 0 w 4178300"/>
              <a:gd name="connsiteY0" fmla="*/ 1079489 h 1079489"/>
              <a:gd name="connsiteX1" fmla="*/ 254000 w 4178300"/>
              <a:gd name="connsiteY1" fmla="*/ 1054089 h 1079489"/>
              <a:gd name="connsiteX2" fmla="*/ 330200 w 4178300"/>
              <a:gd name="connsiteY2" fmla="*/ 1028689 h 1079489"/>
              <a:gd name="connsiteX3" fmla="*/ 381000 w 4178300"/>
              <a:gd name="connsiteY3" fmla="*/ 1015989 h 1079489"/>
              <a:gd name="connsiteX4" fmla="*/ 457200 w 4178300"/>
              <a:gd name="connsiteY4" fmla="*/ 990589 h 1079489"/>
              <a:gd name="connsiteX5" fmla="*/ 609600 w 4178300"/>
              <a:gd name="connsiteY5" fmla="*/ 977889 h 1079489"/>
              <a:gd name="connsiteX6" fmla="*/ 622300 w 4178300"/>
              <a:gd name="connsiteY6" fmla="*/ 927089 h 1079489"/>
              <a:gd name="connsiteX7" fmla="*/ 647700 w 4178300"/>
              <a:gd name="connsiteY7" fmla="*/ 850889 h 1079489"/>
              <a:gd name="connsiteX8" fmla="*/ 660400 w 4178300"/>
              <a:gd name="connsiteY8" fmla="*/ 774689 h 1079489"/>
              <a:gd name="connsiteX9" fmla="*/ 711200 w 4178300"/>
              <a:gd name="connsiteY9" fmla="*/ 749289 h 1079489"/>
              <a:gd name="connsiteX10" fmla="*/ 787400 w 4178300"/>
              <a:gd name="connsiteY10" fmla="*/ 723889 h 1079489"/>
              <a:gd name="connsiteX11" fmla="*/ 876300 w 4178300"/>
              <a:gd name="connsiteY11" fmla="*/ 685789 h 1079489"/>
              <a:gd name="connsiteX12" fmla="*/ 914400 w 4178300"/>
              <a:gd name="connsiteY12" fmla="*/ 660389 h 1079489"/>
              <a:gd name="connsiteX13" fmla="*/ 977900 w 4178300"/>
              <a:gd name="connsiteY13" fmla="*/ 584189 h 1079489"/>
              <a:gd name="connsiteX14" fmla="*/ 1003300 w 4178300"/>
              <a:gd name="connsiteY14" fmla="*/ 533389 h 1079489"/>
              <a:gd name="connsiteX15" fmla="*/ 1079500 w 4178300"/>
              <a:gd name="connsiteY15" fmla="*/ 495289 h 1079489"/>
              <a:gd name="connsiteX16" fmla="*/ 1104900 w 4178300"/>
              <a:gd name="connsiteY16" fmla="*/ 457189 h 1079489"/>
              <a:gd name="connsiteX17" fmla="*/ 1130300 w 4178300"/>
              <a:gd name="connsiteY17" fmla="*/ 380989 h 1079489"/>
              <a:gd name="connsiteX18" fmla="*/ 1231900 w 4178300"/>
              <a:gd name="connsiteY18" fmla="*/ 317489 h 1079489"/>
              <a:gd name="connsiteX19" fmla="*/ 1282700 w 4178300"/>
              <a:gd name="connsiteY19" fmla="*/ 304789 h 1079489"/>
              <a:gd name="connsiteX20" fmla="*/ 1320800 w 4178300"/>
              <a:gd name="connsiteY20" fmla="*/ 279389 h 1079489"/>
              <a:gd name="connsiteX21" fmla="*/ 1511300 w 4178300"/>
              <a:gd name="connsiteY21" fmla="*/ 253989 h 1079489"/>
              <a:gd name="connsiteX22" fmla="*/ 1676400 w 4178300"/>
              <a:gd name="connsiteY22" fmla="*/ 241289 h 1079489"/>
              <a:gd name="connsiteX23" fmla="*/ 1752600 w 4178300"/>
              <a:gd name="connsiteY23" fmla="*/ 292089 h 1079489"/>
              <a:gd name="connsiteX24" fmla="*/ 2175710 w 4178300"/>
              <a:gd name="connsiteY24" fmla="*/ 18834 h 1079489"/>
              <a:gd name="connsiteX25" fmla="*/ 2444015 w 4178300"/>
              <a:gd name="connsiteY25" fmla="*/ 28031 h 1079489"/>
              <a:gd name="connsiteX26" fmla="*/ 2626093 w 4178300"/>
              <a:gd name="connsiteY26" fmla="*/ 27595 h 1079489"/>
              <a:gd name="connsiteX27" fmla="*/ 2260600 w 4178300"/>
              <a:gd name="connsiteY27" fmla="*/ 406389 h 1079489"/>
              <a:gd name="connsiteX28" fmla="*/ 2311400 w 4178300"/>
              <a:gd name="connsiteY28" fmla="*/ 444489 h 1079489"/>
              <a:gd name="connsiteX29" fmla="*/ 2425700 w 4178300"/>
              <a:gd name="connsiteY29" fmla="*/ 482589 h 1079489"/>
              <a:gd name="connsiteX30" fmla="*/ 2501900 w 4178300"/>
              <a:gd name="connsiteY30" fmla="*/ 507989 h 1079489"/>
              <a:gd name="connsiteX31" fmla="*/ 2540000 w 4178300"/>
              <a:gd name="connsiteY31" fmla="*/ 520689 h 1079489"/>
              <a:gd name="connsiteX32" fmla="*/ 2870200 w 4178300"/>
              <a:gd name="connsiteY32" fmla="*/ 507989 h 1079489"/>
              <a:gd name="connsiteX33" fmla="*/ 2997200 w 4178300"/>
              <a:gd name="connsiteY33" fmla="*/ 495289 h 1079489"/>
              <a:gd name="connsiteX34" fmla="*/ 3048000 w 4178300"/>
              <a:gd name="connsiteY34" fmla="*/ 457189 h 1079489"/>
              <a:gd name="connsiteX35" fmla="*/ 3086100 w 4178300"/>
              <a:gd name="connsiteY35" fmla="*/ 431789 h 1079489"/>
              <a:gd name="connsiteX36" fmla="*/ 3314700 w 4178300"/>
              <a:gd name="connsiteY36" fmla="*/ 444489 h 1079489"/>
              <a:gd name="connsiteX37" fmla="*/ 3505200 w 4178300"/>
              <a:gd name="connsiteY37" fmla="*/ 431789 h 1079489"/>
              <a:gd name="connsiteX38" fmla="*/ 3860800 w 4178300"/>
              <a:gd name="connsiteY38" fmla="*/ 419089 h 1079489"/>
              <a:gd name="connsiteX39" fmla="*/ 4000500 w 4178300"/>
              <a:gd name="connsiteY39" fmla="*/ 431789 h 1079489"/>
              <a:gd name="connsiteX40" fmla="*/ 4038600 w 4178300"/>
              <a:gd name="connsiteY40" fmla="*/ 444489 h 1079489"/>
              <a:gd name="connsiteX41" fmla="*/ 4102100 w 4178300"/>
              <a:gd name="connsiteY41" fmla="*/ 457189 h 1079489"/>
              <a:gd name="connsiteX42" fmla="*/ 4140200 w 4178300"/>
              <a:gd name="connsiteY42" fmla="*/ 469889 h 1079489"/>
              <a:gd name="connsiteX43" fmla="*/ 4178300 w 4178300"/>
              <a:gd name="connsiteY43" fmla="*/ 495289 h 1079489"/>
              <a:gd name="connsiteX0" fmla="*/ 0 w 4178300"/>
              <a:gd name="connsiteY0" fmla="*/ 1126095 h 1126095"/>
              <a:gd name="connsiteX1" fmla="*/ 254000 w 4178300"/>
              <a:gd name="connsiteY1" fmla="*/ 1100695 h 1126095"/>
              <a:gd name="connsiteX2" fmla="*/ 330200 w 4178300"/>
              <a:gd name="connsiteY2" fmla="*/ 1075295 h 1126095"/>
              <a:gd name="connsiteX3" fmla="*/ 381000 w 4178300"/>
              <a:gd name="connsiteY3" fmla="*/ 1062595 h 1126095"/>
              <a:gd name="connsiteX4" fmla="*/ 457200 w 4178300"/>
              <a:gd name="connsiteY4" fmla="*/ 1037195 h 1126095"/>
              <a:gd name="connsiteX5" fmla="*/ 609600 w 4178300"/>
              <a:gd name="connsiteY5" fmla="*/ 1024495 h 1126095"/>
              <a:gd name="connsiteX6" fmla="*/ 622300 w 4178300"/>
              <a:gd name="connsiteY6" fmla="*/ 973695 h 1126095"/>
              <a:gd name="connsiteX7" fmla="*/ 647700 w 4178300"/>
              <a:gd name="connsiteY7" fmla="*/ 897495 h 1126095"/>
              <a:gd name="connsiteX8" fmla="*/ 660400 w 4178300"/>
              <a:gd name="connsiteY8" fmla="*/ 821295 h 1126095"/>
              <a:gd name="connsiteX9" fmla="*/ 711200 w 4178300"/>
              <a:gd name="connsiteY9" fmla="*/ 795895 h 1126095"/>
              <a:gd name="connsiteX10" fmla="*/ 787400 w 4178300"/>
              <a:gd name="connsiteY10" fmla="*/ 770495 h 1126095"/>
              <a:gd name="connsiteX11" fmla="*/ 876300 w 4178300"/>
              <a:gd name="connsiteY11" fmla="*/ 732395 h 1126095"/>
              <a:gd name="connsiteX12" fmla="*/ 914400 w 4178300"/>
              <a:gd name="connsiteY12" fmla="*/ 706995 h 1126095"/>
              <a:gd name="connsiteX13" fmla="*/ 977900 w 4178300"/>
              <a:gd name="connsiteY13" fmla="*/ 630795 h 1126095"/>
              <a:gd name="connsiteX14" fmla="*/ 1003300 w 4178300"/>
              <a:gd name="connsiteY14" fmla="*/ 579995 h 1126095"/>
              <a:gd name="connsiteX15" fmla="*/ 1079500 w 4178300"/>
              <a:gd name="connsiteY15" fmla="*/ 541895 h 1126095"/>
              <a:gd name="connsiteX16" fmla="*/ 1104900 w 4178300"/>
              <a:gd name="connsiteY16" fmla="*/ 503795 h 1126095"/>
              <a:gd name="connsiteX17" fmla="*/ 1130300 w 4178300"/>
              <a:gd name="connsiteY17" fmla="*/ 427595 h 1126095"/>
              <a:gd name="connsiteX18" fmla="*/ 1231900 w 4178300"/>
              <a:gd name="connsiteY18" fmla="*/ 364095 h 1126095"/>
              <a:gd name="connsiteX19" fmla="*/ 1282700 w 4178300"/>
              <a:gd name="connsiteY19" fmla="*/ 351395 h 1126095"/>
              <a:gd name="connsiteX20" fmla="*/ 1320800 w 4178300"/>
              <a:gd name="connsiteY20" fmla="*/ 325995 h 1126095"/>
              <a:gd name="connsiteX21" fmla="*/ 1511300 w 4178300"/>
              <a:gd name="connsiteY21" fmla="*/ 300595 h 1126095"/>
              <a:gd name="connsiteX22" fmla="*/ 1676400 w 4178300"/>
              <a:gd name="connsiteY22" fmla="*/ 287895 h 1126095"/>
              <a:gd name="connsiteX23" fmla="*/ 1752600 w 4178300"/>
              <a:gd name="connsiteY23" fmla="*/ 338695 h 1126095"/>
              <a:gd name="connsiteX24" fmla="*/ 2175710 w 4178300"/>
              <a:gd name="connsiteY24" fmla="*/ 65440 h 1126095"/>
              <a:gd name="connsiteX25" fmla="*/ 2444015 w 4178300"/>
              <a:gd name="connsiteY25" fmla="*/ 74637 h 1126095"/>
              <a:gd name="connsiteX26" fmla="*/ 2626093 w 4178300"/>
              <a:gd name="connsiteY26" fmla="*/ 74201 h 1126095"/>
              <a:gd name="connsiteX27" fmla="*/ 3020996 w 4178300"/>
              <a:gd name="connsiteY27" fmla="*/ 195 h 1126095"/>
              <a:gd name="connsiteX28" fmla="*/ 2311400 w 4178300"/>
              <a:gd name="connsiteY28" fmla="*/ 491095 h 1126095"/>
              <a:gd name="connsiteX29" fmla="*/ 2425700 w 4178300"/>
              <a:gd name="connsiteY29" fmla="*/ 529195 h 1126095"/>
              <a:gd name="connsiteX30" fmla="*/ 2501900 w 4178300"/>
              <a:gd name="connsiteY30" fmla="*/ 554595 h 1126095"/>
              <a:gd name="connsiteX31" fmla="*/ 2540000 w 4178300"/>
              <a:gd name="connsiteY31" fmla="*/ 567295 h 1126095"/>
              <a:gd name="connsiteX32" fmla="*/ 2870200 w 4178300"/>
              <a:gd name="connsiteY32" fmla="*/ 554595 h 1126095"/>
              <a:gd name="connsiteX33" fmla="*/ 2997200 w 4178300"/>
              <a:gd name="connsiteY33" fmla="*/ 541895 h 1126095"/>
              <a:gd name="connsiteX34" fmla="*/ 3048000 w 4178300"/>
              <a:gd name="connsiteY34" fmla="*/ 503795 h 1126095"/>
              <a:gd name="connsiteX35" fmla="*/ 3086100 w 4178300"/>
              <a:gd name="connsiteY35" fmla="*/ 478395 h 1126095"/>
              <a:gd name="connsiteX36" fmla="*/ 3314700 w 4178300"/>
              <a:gd name="connsiteY36" fmla="*/ 491095 h 1126095"/>
              <a:gd name="connsiteX37" fmla="*/ 3505200 w 4178300"/>
              <a:gd name="connsiteY37" fmla="*/ 478395 h 1126095"/>
              <a:gd name="connsiteX38" fmla="*/ 3860800 w 4178300"/>
              <a:gd name="connsiteY38" fmla="*/ 465695 h 1126095"/>
              <a:gd name="connsiteX39" fmla="*/ 4000500 w 4178300"/>
              <a:gd name="connsiteY39" fmla="*/ 478395 h 1126095"/>
              <a:gd name="connsiteX40" fmla="*/ 4038600 w 4178300"/>
              <a:gd name="connsiteY40" fmla="*/ 491095 h 1126095"/>
              <a:gd name="connsiteX41" fmla="*/ 4102100 w 4178300"/>
              <a:gd name="connsiteY41" fmla="*/ 503795 h 1126095"/>
              <a:gd name="connsiteX42" fmla="*/ 4140200 w 4178300"/>
              <a:gd name="connsiteY42" fmla="*/ 516495 h 1126095"/>
              <a:gd name="connsiteX43" fmla="*/ 4178300 w 4178300"/>
              <a:gd name="connsiteY43" fmla="*/ 541895 h 1126095"/>
              <a:gd name="connsiteX0" fmla="*/ 0 w 4178300"/>
              <a:gd name="connsiteY0" fmla="*/ 1308114 h 1308114"/>
              <a:gd name="connsiteX1" fmla="*/ 254000 w 4178300"/>
              <a:gd name="connsiteY1" fmla="*/ 1282714 h 1308114"/>
              <a:gd name="connsiteX2" fmla="*/ 330200 w 4178300"/>
              <a:gd name="connsiteY2" fmla="*/ 1257314 h 1308114"/>
              <a:gd name="connsiteX3" fmla="*/ 381000 w 4178300"/>
              <a:gd name="connsiteY3" fmla="*/ 1244614 h 1308114"/>
              <a:gd name="connsiteX4" fmla="*/ 457200 w 4178300"/>
              <a:gd name="connsiteY4" fmla="*/ 1219214 h 1308114"/>
              <a:gd name="connsiteX5" fmla="*/ 609600 w 4178300"/>
              <a:gd name="connsiteY5" fmla="*/ 1206514 h 1308114"/>
              <a:gd name="connsiteX6" fmla="*/ 622300 w 4178300"/>
              <a:gd name="connsiteY6" fmla="*/ 1155714 h 1308114"/>
              <a:gd name="connsiteX7" fmla="*/ 647700 w 4178300"/>
              <a:gd name="connsiteY7" fmla="*/ 1079514 h 1308114"/>
              <a:gd name="connsiteX8" fmla="*/ 660400 w 4178300"/>
              <a:gd name="connsiteY8" fmla="*/ 1003314 h 1308114"/>
              <a:gd name="connsiteX9" fmla="*/ 711200 w 4178300"/>
              <a:gd name="connsiteY9" fmla="*/ 977914 h 1308114"/>
              <a:gd name="connsiteX10" fmla="*/ 787400 w 4178300"/>
              <a:gd name="connsiteY10" fmla="*/ 952514 h 1308114"/>
              <a:gd name="connsiteX11" fmla="*/ 876300 w 4178300"/>
              <a:gd name="connsiteY11" fmla="*/ 914414 h 1308114"/>
              <a:gd name="connsiteX12" fmla="*/ 914400 w 4178300"/>
              <a:gd name="connsiteY12" fmla="*/ 889014 h 1308114"/>
              <a:gd name="connsiteX13" fmla="*/ 977900 w 4178300"/>
              <a:gd name="connsiteY13" fmla="*/ 812814 h 1308114"/>
              <a:gd name="connsiteX14" fmla="*/ 1003300 w 4178300"/>
              <a:gd name="connsiteY14" fmla="*/ 762014 h 1308114"/>
              <a:gd name="connsiteX15" fmla="*/ 1079500 w 4178300"/>
              <a:gd name="connsiteY15" fmla="*/ 723914 h 1308114"/>
              <a:gd name="connsiteX16" fmla="*/ 1104900 w 4178300"/>
              <a:gd name="connsiteY16" fmla="*/ 685814 h 1308114"/>
              <a:gd name="connsiteX17" fmla="*/ 1130300 w 4178300"/>
              <a:gd name="connsiteY17" fmla="*/ 609614 h 1308114"/>
              <a:gd name="connsiteX18" fmla="*/ 1231900 w 4178300"/>
              <a:gd name="connsiteY18" fmla="*/ 546114 h 1308114"/>
              <a:gd name="connsiteX19" fmla="*/ 1282700 w 4178300"/>
              <a:gd name="connsiteY19" fmla="*/ 533414 h 1308114"/>
              <a:gd name="connsiteX20" fmla="*/ 1320800 w 4178300"/>
              <a:gd name="connsiteY20" fmla="*/ 508014 h 1308114"/>
              <a:gd name="connsiteX21" fmla="*/ 1511300 w 4178300"/>
              <a:gd name="connsiteY21" fmla="*/ 482614 h 1308114"/>
              <a:gd name="connsiteX22" fmla="*/ 1676400 w 4178300"/>
              <a:gd name="connsiteY22" fmla="*/ 469914 h 1308114"/>
              <a:gd name="connsiteX23" fmla="*/ 1752600 w 4178300"/>
              <a:gd name="connsiteY23" fmla="*/ 520714 h 1308114"/>
              <a:gd name="connsiteX24" fmla="*/ 2175710 w 4178300"/>
              <a:gd name="connsiteY24" fmla="*/ 247459 h 1308114"/>
              <a:gd name="connsiteX25" fmla="*/ 2444015 w 4178300"/>
              <a:gd name="connsiteY25" fmla="*/ 256656 h 1308114"/>
              <a:gd name="connsiteX26" fmla="*/ 2626093 w 4178300"/>
              <a:gd name="connsiteY26" fmla="*/ 256220 h 1308114"/>
              <a:gd name="connsiteX27" fmla="*/ 3020996 w 4178300"/>
              <a:gd name="connsiteY27" fmla="*/ 182214 h 1308114"/>
              <a:gd name="connsiteX28" fmla="*/ 3553059 w 4178300"/>
              <a:gd name="connsiteY28" fmla="*/ 17998 h 1308114"/>
              <a:gd name="connsiteX29" fmla="*/ 2425700 w 4178300"/>
              <a:gd name="connsiteY29" fmla="*/ 711214 h 1308114"/>
              <a:gd name="connsiteX30" fmla="*/ 2501900 w 4178300"/>
              <a:gd name="connsiteY30" fmla="*/ 736614 h 1308114"/>
              <a:gd name="connsiteX31" fmla="*/ 2540000 w 4178300"/>
              <a:gd name="connsiteY31" fmla="*/ 749314 h 1308114"/>
              <a:gd name="connsiteX32" fmla="*/ 2870200 w 4178300"/>
              <a:gd name="connsiteY32" fmla="*/ 736614 h 1308114"/>
              <a:gd name="connsiteX33" fmla="*/ 2997200 w 4178300"/>
              <a:gd name="connsiteY33" fmla="*/ 723914 h 1308114"/>
              <a:gd name="connsiteX34" fmla="*/ 3048000 w 4178300"/>
              <a:gd name="connsiteY34" fmla="*/ 685814 h 1308114"/>
              <a:gd name="connsiteX35" fmla="*/ 3086100 w 4178300"/>
              <a:gd name="connsiteY35" fmla="*/ 660414 h 1308114"/>
              <a:gd name="connsiteX36" fmla="*/ 3314700 w 4178300"/>
              <a:gd name="connsiteY36" fmla="*/ 673114 h 1308114"/>
              <a:gd name="connsiteX37" fmla="*/ 3505200 w 4178300"/>
              <a:gd name="connsiteY37" fmla="*/ 660414 h 1308114"/>
              <a:gd name="connsiteX38" fmla="*/ 3860800 w 4178300"/>
              <a:gd name="connsiteY38" fmla="*/ 647714 h 1308114"/>
              <a:gd name="connsiteX39" fmla="*/ 4000500 w 4178300"/>
              <a:gd name="connsiteY39" fmla="*/ 660414 h 1308114"/>
              <a:gd name="connsiteX40" fmla="*/ 4038600 w 4178300"/>
              <a:gd name="connsiteY40" fmla="*/ 673114 h 1308114"/>
              <a:gd name="connsiteX41" fmla="*/ 4102100 w 4178300"/>
              <a:gd name="connsiteY41" fmla="*/ 685814 h 1308114"/>
              <a:gd name="connsiteX42" fmla="*/ 4140200 w 4178300"/>
              <a:gd name="connsiteY42" fmla="*/ 698514 h 1308114"/>
              <a:gd name="connsiteX43" fmla="*/ 4178300 w 4178300"/>
              <a:gd name="connsiteY43" fmla="*/ 723914 h 1308114"/>
              <a:gd name="connsiteX0" fmla="*/ 0 w 4311401"/>
              <a:gd name="connsiteY0" fmla="*/ 1403716 h 1403716"/>
              <a:gd name="connsiteX1" fmla="*/ 254000 w 4311401"/>
              <a:gd name="connsiteY1" fmla="*/ 1378316 h 1403716"/>
              <a:gd name="connsiteX2" fmla="*/ 330200 w 4311401"/>
              <a:gd name="connsiteY2" fmla="*/ 1352916 h 1403716"/>
              <a:gd name="connsiteX3" fmla="*/ 381000 w 4311401"/>
              <a:gd name="connsiteY3" fmla="*/ 1340216 h 1403716"/>
              <a:gd name="connsiteX4" fmla="*/ 457200 w 4311401"/>
              <a:gd name="connsiteY4" fmla="*/ 1314816 h 1403716"/>
              <a:gd name="connsiteX5" fmla="*/ 609600 w 4311401"/>
              <a:gd name="connsiteY5" fmla="*/ 1302116 h 1403716"/>
              <a:gd name="connsiteX6" fmla="*/ 622300 w 4311401"/>
              <a:gd name="connsiteY6" fmla="*/ 1251316 h 1403716"/>
              <a:gd name="connsiteX7" fmla="*/ 647700 w 4311401"/>
              <a:gd name="connsiteY7" fmla="*/ 1175116 h 1403716"/>
              <a:gd name="connsiteX8" fmla="*/ 660400 w 4311401"/>
              <a:gd name="connsiteY8" fmla="*/ 1098916 h 1403716"/>
              <a:gd name="connsiteX9" fmla="*/ 711200 w 4311401"/>
              <a:gd name="connsiteY9" fmla="*/ 1073516 h 1403716"/>
              <a:gd name="connsiteX10" fmla="*/ 787400 w 4311401"/>
              <a:gd name="connsiteY10" fmla="*/ 1048116 h 1403716"/>
              <a:gd name="connsiteX11" fmla="*/ 876300 w 4311401"/>
              <a:gd name="connsiteY11" fmla="*/ 1010016 h 1403716"/>
              <a:gd name="connsiteX12" fmla="*/ 914400 w 4311401"/>
              <a:gd name="connsiteY12" fmla="*/ 984616 h 1403716"/>
              <a:gd name="connsiteX13" fmla="*/ 977900 w 4311401"/>
              <a:gd name="connsiteY13" fmla="*/ 908416 h 1403716"/>
              <a:gd name="connsiteX14" fmla="*/ 1003300 w 4311401"/>
              <a:gd name="connsiteY14" fmla="*/ 857616 h 1403716"/>
              <a:gd name="connsiteX15" fmla="*/ 1079500 w 4311401"/>
              <a:gd name="connsiteY15" fmla="*/ 819516 h 1403716"/>
              <a:gd name="connsiteX16" fmla="*/ 1104900 w 4311401"/>
              <a:gd name="connsiteY16" fmla="*/ 781416 h 1403716"/>
              <a:gd name="connsiteX17" fmla="*/ 1130300 w 4311401"/>
              <a:gd name="connsiteY17" fmla="*/ 705216 h 1403716"/>
              <a:gd name="connsiteX18" fmla="*/ 1231900 w 4311401"/>
              <a:gd name="connsiteY18" fmla="*/ 641716 h 1403716"/>
              <a:gd name="connsiteX19" fmla="*/ 1282700 w 4311401"/>
              <a:gd name="connsiteY19" fmla="*/ 629016 h 1403716"/>
              <a:gd name="connsiteX20" fmla="*/ 1320800 w 4311401"/>
              <a:gd name="connsiteY20" fmla="*/ 603616 h 1403716"/>
              <a:gd name="connsiteX21" fmla="*/ 1511300 w 4311401"/>
              <a:gd name="connsiteY21" fmla="*/ 578216 h 1403716"/>
              <a:gd name="connsiteX22" fmla="*/ 1676400 w 4311401"/>
              <a:gd name="connsiteY22" fmla="*/ 565516 h 1403716"/>
              <a:gd name="connsiteX23" fmla="*/ 1752600 w 4311401"/>
              <a:gd name="connsiteY23" fmla="*/ 616316 h 1403716"/>
              <a:gd name="connsiteX24" fmla="*/ 2175710 w 4311401"/>
              <a:gd name="connsiteY24" fmla="*/ 343061 h 1403716"/>
              <a:gd name="connsiteX25" fmla="*/ 2444015 w 4311401"/>
              <a:gd name="connsiteY25" fmla="*/ 352258 h 1403716"/>
              <a:gd name="connsiteX26" fmla="*/ 2626093 w 4311401"/>
              <a:gd name="connsiteY26" fmla="*/ 351822 h 1403716"/>
              <a:gd name="connsiteX27" fmla="*/ 3020996 w 4311401"/>
              <a:gd name="connsiteY27" fmla="*/ 277816 h 1403716"/>
              <a:gd name="connsiteX28" fmla="*/ 3553059 w 4311401"/>
              <a:gd name="connsiteY28" fmla="*/ 113600 h 1403716"/>
              <a:gd name="connsiteX29" fmla="*/ 4283376 w 4311401"/>
              <a:gd name="connsiteY29" fmla="*/ 45725 h 1403716"/>
              <a:gd name="connsiteX30" fmla="*/ 2501900 w 4311401"/>
              <a:gd name="connsiteY30" fmla="*/ 832216 h 1403716"/>
              <a:gd name="connsiteX31" fmla="*/ 2540000 w 4311401"/>
              <a:gd name="connsiteY31" fmla="*/ 844916 h 1403716"/>
              <a:gd name="connsiteX32" fmla="*/ 2870200 w 4311401"/>
              <a:gd name="connsiteY32" fmla="*/ 832216 h 1403716"/>
              <a:gd name="connsiteX33" fmla="*/ 2997200 w 4311401"/>
              <a:gd name="connsiteY33" fmla="*/ 819516 h 1403716"/>
              <a:gd name="connsiteX34" fmla="*/ 3048000 w 4311401"/>
              <a:gd name="connsiteY34" fmla="*/ 781416 h 1403716"/>
              <a:gd name="connsiteX35" fmla="*/ 3086100 w 4311401"/>
              <a:gd name="connsiteY35" fmla="*/ 756016 h 1403716"/>
              <a:gd name="connsiteX36" fmla="*/ 3314700 w 4311401"/>
              <a:gd name="connsiteY36" fmla="*/ 768716 h 1403716"/>
              <a:gd name="connsiteX37" fmla="*/ 3505200 w 4311401"/>
              <a:gd name="connsiteY37" fmla="*/ 756016 h 1403716"/>
              <a:gd name="connsiteX38" fmla="*/ 3860800 w 4311401"/>
              <a:gd name="connsiteY38" fmla="*/ 743316 h 1403716"/>
              <a:gd name="connsiteX39" fmla="*/ 4000500 w 4311401"/>
              <a:gd name="connsiteY39" fmla="*/ 756016 h 1403716"/>
              <a:gd name="connsiteX40" fmla="*/ 4038600 w 4311401"/>
              <a:gd name="connsiteY40" fmla="*/ 768716 h 1403716"/>
              <a:gd name="connsiteX41" fmla="*/ 4102100 w 4311401"/>
              <a:gd name="connsiteY41" fmla="*/ 781416 h 1403716"/>
              <a:gd name="connsiteX42" fmla="*/ 4140200 w 4311401"/>
              <a:gd name="connsiteY42" fmla="*/ 794116 h 1403716"/>
              <a:gd name="connsiteX43" fmla="*/ 4178300 w 4311401"/>
              <a:gd name="connsiteY43" fmla="*/ 819516 h 1403716"/>
              <a:gd name="connsiteX0" fmla="*/ 0 w 4590582"/>
              <a:gd name="connsiteY0" fmla="*/ 1358013 h 1358013"/>
              <a:gd name="connsiteX1" fmla="*/ 254000 w 4590582"/>
              <a:gd name="connsiteY1" fmla="*/ 1332613 h 1358013"/>
              <a:gd name="connsiteX2" fmla="*/ 330200 w 4590582"/>
              <a:gd name="connsiteY2" fmla="*/ 1307213 h 1358013"/>
              <a:gd name="connsiteX3" fmla="*/ 381000 w 4590582"/>
              <a:gd name="connsiteY3" fmla="*/ 1294513 h 1358013"/>
              <a:gd name="connsiteX4" fmla="*/ 457200 w 4590582"/>
              <a:gd name="connsiteY4" fmla="*/ 1269113 h 1358013"/>
              <a:gd name="connsiteX5" fmla="*/ 609600 w 4590582"/>
              <a:gd name="connsiteY5" fmla="*/ 1256413 h 1358013"/>
              <a:gd name="connsiteX6" fmla="*/ 622300 w 4590582"/>
              <a:gd name="connsiteY6" fmla="*/ 1205613 h 1358013"/>
              <a:gd name="connsiteX7" fmla="*/ 647700 w 4590582"/>
              <a:gd name="connsiteY7" fmla="*/ 1129413 h 1358013"/>
              <a:gd name="connsiteX8" fmla="*/ 660400 w 4590582"/>
              <a:gd name="connsiteY8" fmla="*/ 1053213 h 1358013"/>
              <a:gd name="connsiteX9" fmla="*/ 711200 w 4590582"/>
              <a:gd name="connsiteY9" fmla="*/ 1027813 h 1358013"/>
              <a:gd name="connsiteX10" fmla="*/ 787400 w 4590582"/>
              <a:gd name="connsiteY10" fmla="*/ 1002413 h 1358013"/>
              <a:gd name="connsiteX11" fmla="*/ 876300 w 4590582"/>
              <a:gd name="connsiteY11" fmla="*/ 964313 h 1358013"/>
              <a:gd name="connsiteX12" fmla="*/ 914400 w 4590582"/>
              <a:gd name="connsiteY12" fmla="*/ 938913 h 1358013"/>
              <a:gd name="connsiteX13" fmla="*/ 977900 w 4590582"/>
              <a:gd name="connsiteY13" fmla="*/ 862713 h 1358013"/>
              <a:gd name="connsiteX14" fmla="*/ 1003300 w 4590582"/>
              <a:gd name="connsiteY14" fmla="*/ 811913 h 1358013"/>
              <a:gd name="connsiteX15" fmla="*/ 1079500 w 4590582"/>
              <a:gd name="connsiteY15" fmla="*/ 773813 h 1358013"/>
              <a:gd name="connsiteX16" fmla="*/ 1104900 w 4590582"/>
              <a:gd name="connsiteY16" fmla="*/ 735713 h 1358013"/>
              <a:gd name="connsiteX17" fmla="*/ 1130300 w 4590582"/>
              <a:gd name="connsiteY17" fmla="*/ 659513 h 1358013"/>
              <a:gd name="connsiteX18" fmla="*/ 1231900 w 4590582"/>
              <a:gd name="connsiteY18" fmla="*/ 596013 h 1358013"/>
              <a:gd name="connsiteX19" fmla="*/ 1282700 w 4590582"/>
              <a:gd name="connsiteY19" fmla="*/ 583313 h 1358013"/>
              <a:gd name="connsiteX20" fmla="*/ 1320800 w 4590582"/>
              <a:gd name="connsiteY20" fmla="*/ 557913 h 1358013"/>
              <a:gd name="connsiteX21" fmla="*/ 1511300 w 4590582"/>
              <a:gd name="connsiteY21" fmla="*/ 532513 h 1358013"/>
              <a:gd name="connsiteX22" fmla="*/ 1676400 w 4590582"/>
              <a:gd name="connsiteY22" fmla="*/ 519813 h 1358013"/>
              <a:gd name="connsiteX23" fmla="*/ 1752600 w 4590582"/>
              <a:gd name="connsiteY23" fmla="*/ 570613 h 1358013"/>
              <a:gd name="connsiteX24" fmla="*/ 2175710 w 4590582"/>
              <a:gd name="connsiteY24" fmla="*/ 297358 h 1358013"/>
              <a:gd name="connsiteX25" fmla="*/ 2444015 w 4590582"/>
              <a:gd name="connsiteY25" fmla="*/ 306555 h 1358013"/>
              <a:gd name="connsiteX26" fmla="*/ 2626093 w 4590582"/>
              <a:gd name="connsiteY26" fmla="*/ 306119 h 1358013"/>
              <a:gd name="connsiteX27" fmla="*/ 3020996 w 4590582"/>
              <a:gd name="connsiteY27" fmla="*/ 232113 h 1358013"/>
              <a:gd name="connsiteX28" fmla="*/ 3553059 w 4590582"/>
              <a:gd name="connsiteY28" fmla="*/ 67897 h 1358013"/>
              <a:gd name="connsiteX29" fmla="*/ 4283376 w 4590582"/>
              <a:gd name="connsiteY29" fmla="*/ 22 h 1358013"/>
              <a:gd name="connsiteX30" fmla="*/ 4590582 w 4590582"/>
              <a:gd name="connsiteY30" fmla="*/ 73593 h 1358013"/>
              <a:gd name="connsiteX31" fmla="*/ 2540000 w 4590582"/>
              <a:gd name="connsiteY31" fmla="*/ 799213 h 1358013"/>
              <a:gd name="connsiteX32" fmla="*/ 2870200 w 4590582"/>
              <a:gd name="connsiteY32" fmla="*/ 786513 h 1358013"/>
              <a:gd name="connsiteX33" fmla="*/ 2997200 w 4590582"/>
              <a:gd name="connsiteY33" fmla="*/ 773813 h 1358013"/>
              <a:gd name="connsiteX34" fmla="*/ 3048000 w 4590582"/>
              <a:gd name="connsiteY34" fmla="*/ 735713 h 1358013"/>
              <a:gd name="connsiteX35" fmla="*/ 3086100 w 4590582"/>
              <a:gd name="connsiteY35" fmla="*/ 710313 h 1358013"/>
              <a:gd name="connsiteX36" fmla="*/ 3314700 w 4590582"/>
              <a:gd name="connsiteY36" fmla="*/ 723013 h 1358013"/>
              <a:gd name="connsiteX37" fmla="*/ 3505200 w 4590582"/>
              <a:gd name="connsiteY37" fmla="*/ 710313 h 1358013"/>
              <a:gd name="connsiteX38" fmla="*/ 3860800 w 4590582"/>
              <a:gd name="connsiteY38" fmla="*/ 697613 h 1358013"/>
              <a:gd name="connsiteX39" fmla="*/ 4000500 w 4590582"/>
              <a:gd name="connsiteY39" fmla="*/ 710313 h 1358013"/>
              <a:gd name="connsiteX40" fmla="*/ 4038600 w 4590582"/>
              <a:gd name="connsiteY40" fmla="*/ 723013 h 1358013"/>
              <a:gd name="connsiteX41" fmla="*/ 4102100 w 4590582"/>
              <a:gd name="connsiteY41" fmla="*/ 735713 h 1358013"/>
              <a:gd name="connsiteX42" fmla="*/ 4140200 w 4590582"/>
              <a:gd name="connsiteY42" fmla="*/ 748413 h 1358013"/>
              <a:gd name="connsiteX43" fmla="*/ 4178300 w 4590582"/>
              <a:gd name="connsiteY43" fmla="*/ 773813 h 1358013"/>
              <a:gd name="connsiteX0" fmla="*/ 0 w 4676808"/>
              <a:gd name="connsiteY0" fmla="*/ 1358013 h 1358013"/>
              <a:gd name="connsiteX1" fmla="*/ 254000 w 4676808"/>
              <a:gd name="connsiteY1" fmla="*/ 1332613 h 1358013"/>
              <a:gd name="connsiteX2" fmla="*/ 330200 w 4676808"/>
              <a:gd name="connsiteY2" fmla="*/ 1307213 h 1358013"/>
              <a:gd name="connsiteX3" fmla="*/ 381000 w 4676808"/>
              <a:gd name="connsiteY3" fmla="*/ 1294513 h 1358013"/>
              <a:gd name="connsiteX4" fmla="*/ 457200 w 4676808"/>
              <a:gd name="connsiteY4" fmla="*/ 1269113 h 1358013"/>
              <a:gd name="connsiteX5" fmla="*/ 609600 w 4676808"/>
              <a:gd name="connsiteY5" fmla="*/ 1256413 h 1358013"/>
              <a:gd name="connsiteX6" fmla="*/ 622300 w 4676808"/>
              <a:gd name="connsiteY6" fmla="*/ 1205613 h 1358013"/>
              <a:gd name="connsiteX7" fmla="*/ 647700 w 4676808"/>
              <a:gd name="connsiteY7" fmla="*/ 1129413 h 1358013"/>
              <a:gd name="connsiteX8" fmla="*/ 660400 w 4676808"/>
              <a:gd name="connsiteY8" fmla="*/ 1053213 h 1358013"/>
              <a:gd name="connsiteX9" fmla="*/ 711200 w 4676808"/>
              <a:gd name="connsiteY9" fmla="*/ 1027813 h 1358013"/>
              <a:gd name="connsiteX10" fmla="*/ 787400 w 4676808"/>
              <a:gd name="connsiteY10" fmla="*/ 1002413 h 1358013"/>
              <a:gd name="connsiteX11" fmla="*/ 876300 w 4676808"/>
              <a:gd name="connsiteY11" fmla="*/ 964313 h 1358013"/>
              <a:gd name="connsiteX12" fmla="*/ 914400 w 4676808"/>
              <a:gd name="connsiteY12" fmla="*/ 938913 h 1358013"/>
              <a:gd name="connsiteX13" fmla="*/ 977900 w 4676808"/>
              <a:gd name="connsiteY13" fmla="*/ 862713 h 1358013"/>
              <a:gd name="connsiteX14" fmla="*/ 1003300 w 4676808"/>
              <a:gd name="connsiteY14" fmla="*/ 811913 h 1358013"/>
              <a:gd name="connsiteX15" fmla="*/ 1079500 w 4676808"/>
              <a:gd name="connsiteY15" fmla="*/ 773813 h 1358013"/>
              <a:gd name="connsiteX16" fmla="*/ 1104900 w 4676808"/>
              <a:gd name="connsiteY16" fmla="*/ 735713 h 1358013"/>
              <a:gd name="connsiteX17" fmla="*/ 1130300 w 4676808"/>
              <a:gd name="connsiteY17" fmla="*/ 659513 h 1358013"/>
              <a:gd name="connsiteX18" fmla="*/ 1231900 w 4676808"/>
              <a:gd name="connsiteY18" fmla="*/ 596013 h 1358013"/>
              <a:gd name="connsiteX19" fmla="*/ 1282700 w 4676808"/>
              <a:gd name="connsiteY19" fmla="*/ 583313 h 1358013"/>
              <a:gd name="connsiteX20" fmla="*/ 1320800 w 4676808"/>
              <a:gd name="connsiteY20" fmla="*/ 557913 h 1358013"/>
              <a:gd name="connsiteX21" fmla="*/ 1511300 w 4676808"/>
              <a:gd name="connsiteY21" fmla="*/ 532513 h 1358013"/>
              <a:gd name="connsiteX22" fmla="*/ 1676400 w 4676808"/>
              <a:gd name="connsiteY22" fmla="*/ 519813 h 1358013"/>
              <a:gd name="connsiteX23" fmla="*/ 1752600 w 4676808"/>
              <a:gd name="connsiteY23" fmla="*/ 570613 h 1358013"/>
              <a:gd name="connsiteX24" fmla="*/ 2175710 w 4676808"/>
              <a:gd name="connsiteY24" fmla="*/ 297358 h 1358013"/>
              <a:gd name="connsiteX25" fmla="*/ 2444015 w 4676808"/>
              <a:gd name="connsiteY25" fmla="*/ 306555 h 1358013"/>
              <a:gd name="connsiteX26" fmla="*/ 2626093 w 4676808"/>
              <a:gd name="connsiteY26" fmla="*/ 306119 h 1358013"/>
              <a:gd name="connsiteX27" fmla="*/ 3020996 w 4676808"/>
              <a:gd name="connsiteY27" fmla="*/ 232113 h 1358013"/>
              <a:gd name="connsiteX28" fmla="*/ 3553059 w 4676808"/>
              <a:gd name="connsiteY28" fmla="*/ 67897 h 1358013"/>
              <a:gd name="connsiteX29" fmla="*/ 4283376 w 4676808"/>
              <a:gd name="connsiteY29" fmla="*/ 22 h 1358013"/>
              <a:gd name="connsiteX30" fmla="*/ 4590582 w 4676808"/>
              <a:gd name="connsiteY30" fmla="*/ 73593 h 1358013"/>
              <a:gd name="connsiteX31" fmla="*/ 4676808 w 4676808"/>
              <a:gd name="connsiteY31" fmla="*/ 153731 h 1358013"/>
              <a:gd name="connsiteX32" fmla="*/ 2870200 w 4676808"/>
              <a:gd name="connsiteY32" fmla="*/ 786513 h 1358013"/>
              <a:gd name="connsiteX33" fmla="*/ 2997200 w 4676808"/>
              <a:gd name="connsiteY33" fmla="*/ 773813 h 1358013"/>
              <a:gd name="connsiteX34" fmla="*/ 3048000 w 4676808"/>
              <a:gd name="connsiteY34" fmla="*/ 735713 h 1358013"/>
              <a:gd name="connsiteX35" fmla="*/ 3086100 w 4676808"/>
              <a:gd name="connsiteY35" fmla="*/ 710313 h 1358013"/>
              <a:gd name="connsiteX36" fmla="*/ 3314700 w 4676808"/>
              <a:gd name="connsiteY36" fmla="*/ 723013 h 1358013"/>
              <a:gd name="connsiteX37" fmla="*/ 3505200 w 4676808"/>
              <a:gd name="connsiteY37" fmla="*/ 710313 h 1358013"/>
              <a:gd name="connsiteX38" fmla="*/ 3860800 w 4676808"/>
              <a:gd name="connsiteY38" fmla="*/ 697613 h 1358013"/>
              <a:gd name="connsiteX39" fmla="*/ 4000500 w 4676808"/>
              <a:gd name="connsiteY39" fmla="*/ 710313 h 1358013"/>
              <a:gd name="connsiteX40" fmla="*/ 4038600 w 4676808"/>
              <a:gd name="connsiteY40" fmla="*/ 723013 h 1358013"/>
              <a:gd name="connsiteX41" fmla="*/ 4102100 w 4676808"/>
              <a:gd name="connsiteY41" fmla="*/ 735713 h 1358013"/>
              <a:gd name="connsiteX42" fmla="*/ 4140200 w 4676808"/>
              <a:gd name="connsiteY42" fmla="*/ 748413 h 1358013"/>
              <a:gd name="connsiteX43" fmla="*/ 4178300 w 4676808"/>
              <a:gd name="connsiteY43" fmla="*/ 773813 h 1358013"/>
              <a:gd name="connsiteX0" fmla="*/ 0 w 5171353"/>
              <a:gd name="connsiteY0" fmla="*/ 1358013 h 1358013"/>
              <a:gd name="connsiteX1" fmla="*/ 254000 w 5171353"/>
              <a:gd name="connsiteY1" fmla="*/ 1332613 h 1358013"/>
              <a:gd name="connsiteX2" fmla="*/ 330200 w 5171353"/>
              <a:gd name="connsiteY2" fmla="*/ 1307213 h 1358013"/>
              <a:gd name="connsiteX3" fmla="*/ 381000 w 5171353"/>
              <a:gd name="connsiteY3" fmla="*/ 1294513 h 1358013"/>
              <a:gd name="connsiteX4" fmla="*/ 457200 w 5171353"/>
              <a:gd name="connsiteY4" fmla="*/ 1269113 h 1358013"/>
              <a:gd name="connsiteX5" fmla="*/ 609600 w 5171353"/>
              <a:gd name="connsiteY5" fmla="*/ 1256413 h 1358013"/>
              <a:gd name="connsiteX6" fmla="*/ 622300 w 5171353"/>
              <a:gd name="connsiteY6" fmla="*/ 1205613 h 1358013"/>
              <a:gd name="connsiteX7" fmla="*/ 647700 w 5171353"/>
              <a:gd name="connsiteY7" fmla="*/ 1129413 h 1358013"/>
              <a:gd name="connsiteX8" fmla="*/ 660400 w 5171353"/>
              <a:gd name="connsiteY8" fmla="*/ 1053213 h 1358013"/>
              <a:gd name="connsiteX9" fmla="*/ 711200 w 5171353"/>
              <a:gd name="connsiteY9" fmla="*/ 1027813 h 1358013"/>
              <a:gd name="connsiteX10" fmla="*/ 787400 w 5171353"/>
              <a:gd name="connsiteY10" fmla="*/ 1002413 h 1358013"/>
              <a:gd name="connsiteX11" fmla="*/ 876300 w 5171353"/>
              <a:gd name="connsiteY11" fmla="*/ 964313 h 1358013"/>
              <a:gd name="connsiteX12" fmla="*/ 914400 w 5171353"/>
              <a:gd name="connsiteY12" fmla="*/ 938913 h 1358013"/>
              <a:gd name="connsiteX13" fmla="*/ 977900 w 5171353"/>
              <a:gd name="connsiteY13" fmla="*/ 862713 h 1358013"/>
              <a:gd name="connsiteX14" fmla="*/ 1003300 w 5171353"/>
              <a:gd name="connsiteY14" fmla="*/ 811913 h 1358013"/>
              <a:gd name="connsiteX15" fmla="*/ 1079500 w 5171353"/>
              <a:gd name="connsiteY15" fmla="*/ 773813 h 1358013"/>
              <a:gd name="connsiteX16" fmla="*/ 1104900 w 5171353"/>
              <a:gd name="connsiteY16" fmla="*/ 735713 h 1358013"/>
              <a:gd name="connsiteX17" fmla="*/ 1130300 w 5171353"/>
              <a:gd name="connsiteY17" fmla="*/ 659513 h 1358013"/>
              <a:gd name="connsiteX18" fmla="*/ 1231900 w 5171353"/>
              <a:gd name="connsiteY18" fmla="*/ 596013 h 1358013"/>
              <a:gd name="connsiteX19" fmla="*/ 1282700 w 5171353"/>
              <a:gd name="connsiteY19" fmla="*/ 583313 h 1358013"/>
              <a:gd name="connsiteX20" fmla="*/ 1320800 w 5171353"/>
              <a:gd name="connsiteY20" fmla="*/ 557913 h 1358013"/>
              <a:gd name="connsiteX21" fmla="*/ 1511300 w 5171353"/>
              <a:gd name="connsiteY21" fmla="*/ 532513 h 1358013"/>
              <a:gd name="connsiteX22" fmla="*/ 1676400 w 5171353"/>
              <a:gd name="connsiteY22" fmla="*/ 519813 h 1358013"/>
              <a:gd name="connsiteX23" fmla="*/ 1752600 w 5171353"/>
              <a:gd name="connsiteY23" fmla="*/ 570613 h 1358013"/>
              <a:gd name="connsiteX24" fmla="*/ 2175710 w 5171353"/>
              <a:gd name="connsiteY24" fmla="*/ 297358 h 1358013"/>
              <a:gd name="connsiteX25" fmla="*/ 2444015 w 5171353"/>
              <a:gd name="connsiteY25" fmla="*/ 306555 h 1358013"/>
              <a:gd name="connsiteX26" fmla="*/ 2626093 w 5171353"/>
              <a:gd name="connsiteY26" fmla="*/ 306119 h 1358013"/>
              <a:gd name="connsiteX27" fmla="*/ 3020996 w 5171353"/>
              <a:gd name="connsiteY27" fmla="*/ 232113 h 1358013"/>
              <a:gd name="connsiteX28" fmla="*/ 3553059 w 5171353"/>
              <a:gd name="connsiteY28" fmla="*/ 67897 h 1358013"/>
              <a:gd name="connsiteX29" fmla="*/ 4283376 w 5171353"/>
              <a:gd name="connsiteY29" fmla="*/ 22 h 1358013"/>
              <a:gd name="connsiteX30" fmla="*/ 4590582 w 5171353"/>
              <a:gd name="connsiteY30" fmla="*/ 73593 h 1358013"/>
              <a:gd name="connsiteX31" fmla="*/ 4676808 w 5171353"/>
              <a:gd name="connsiteY31" fmla="*/ 153731 h 1358013"/>
              <a:gd name="connsiteX32" fmla="*/ 5170638 w 5171353"/>
              <a:gd name="connsiteY32" fmla="*/ 208469 h 1358013"/>
              <a:gd name="connsiteX33" fmla="*/ 2997200 w 5171353"/>
              <a:gd name="connsiteY33" fmla="*/ 773813 h 1358013"/>
              <a:gd name="connsiteX34" fmla="*/ 3048000 w 5171353"/>
              <a:gd name="connsiteY34" fmla="*/ 735713 h 1358013"/>
              <a:gd name="connsiteX35" fmla="*/ 3086100 w 5171353"/>
              <a:gd name="connsiteY35" fmla="*/ 710313 h 1358013"/>
              <a:gd name="connsiteX36" fmla="*/ 3314700 w 5171353"/>
              <a:gd name="connsiteY36" fmla="*/ 723013 h 1358013"/>
              <a:gd name="connsiteX37" fmla="*/ 3505200 w 5171353"/>
              <a:gd name="connsiteY37" fmla="*/ 710313 h 1358013"/>
              <a:gd name="connsiteX38" fmla="*/ 3860800 w 5171353"/>
              <a:gd name="connsiteY38" fmla="*/ 697613 h 1358013"/>
              <a:gd name="connsiteX39" fmla="*/ 4000500 w 5171353"/>
              <a:gd name="connsiteY39" fmla="*/ 710313 h 1358013"/>
              <a:gd name="connsiteX40" fmla="*/ 4038600 w 5171353"/>
              <a:gd name="connsiteY40" fmla="*/ 723013 h 1358013"/>
              <a:gd name="connsiteX41" fmla="*/ 4102100 w 5171353"/>
              <a:gd name="connsiteY41" fmla="*/ 735713 h 1358013"/>
              <a:gd name="connsiteX42" fmla="*/ 4140200 w 5171353"/>
              <a:gd name="connsiteY42" fmla="*/ 748413 h 1358013"/>
              <a:gd name="connsiteX43" fmla="*/ 4178300 w 5171353"/>
              <a:gd name="connsiteY43" fmla="*/ 773813 h 1358013"/>
              <a:gd name="connsiteX0" fmla="*/ 0 w 5886654"/>
              <a:gd name="connsiteY0" fmla="*/ 1358013 h 1358013"/>
              <a:gd name="connsiteX1" fmla="*/ 254000 w 5886654"/>
              <a:gd name="connsiteY1" fmla="*/ 1332613 h 1358013"/>
              <a:gd name="connsiteX2" fmla="*/ 330200 w 5886654"/>
              <a:gd name="connsiteY2" fmla="*/ 1307213 h 1358013"/>
              <a:gd name="connsiteX3" fmla="*/ 381000 w 5886654"/>
              <a:gd name="connsiteY3" fmla="*/ 1294513 h 1358013"/>
              <a:gd name="connsiteX4" fmla="*/ 457200 w 5886654"/>
              <a:gd name="connsiteY4" fmla="*/ 1269113 h 1358013"/>
              <a:gd name="connsiteX5" fmla="*/ 609600 w 5886654"/>
              <a:gd name="connsiteY5" fmla="*/ 1256413 h 1358013"/>
              <a:gd name="connsiteX6" fmla="*/ 622300 w 5886654"/>
              <a:gd name="connsiteY6" fmla="*/ 1205613 h 1358013"/>
              <a:gd name="connsiteX7" fmla="*/ 647700 w 5886654"/>
              <a:gd name="connsiteY7" fmla="*/ 1129413 h 1358013"/>
              <a:gd name="connsiteX8" fmla="*/ 660400 w 5886654"/>
              <a:gd name="connsiteY8" fmla="*/ 1053213 h 1358013"/>
              <a:gd name="connsiteX9" fmla="*/ 711200 w 5886654"/>
              <a:gd name="connsiteY9" fmla="*/ 1027813 h 1358013"/>
              <a:gd name="connsiteX10" fmla="*/ 787400 w 5886654"/>
              <a:gd name="connsiteY10" fmla="*/ 1002413 h 1358013"/>
              <a:gd name="connsiteX11" fmla="*/ 876300 w 5886654"/>
              <a:gd name="connsiteY11" fmla="*/ 964313 h 1358013"/>
              <a:gd name="connsiteX12" fmla="*/ 914400 w 5886654"/>
              <a:gd name="connsiteY12" fmla="*/ 938913 h 1358013"/>
              <a:gd name="connsiteX13" fmla="*/ 977900 w 5886654"/>
              <a:gd name="connsiteY13" fmla="*/ 862713 h 1358013"/>
              <a:gd name="connsiteX14" fmla="*/ 1003300 w 5886654"/>
              <a:gd name="connsiteY14" fmla="*/ 811913 h 1358013"/>
              <a:gd name="connsiteX15" fmla="*/ 1079500 w 5886654"/>
              <a:gd name="connsiteY15" fmla="*/ 773813 h 1358013"/>
              <a:gd name="connsiteX16" fmla="*/ 1104900 w 5886654"/>
              <a:gd name="connsiteY16" fmla="*/ 735713 h 1358013"/>
              <a:gd name="connsiteX17" fmla="*/ 1130300 w 5886654"/>
              <a:gd name="connsiteY17" fmla="*/ 659513 h 1358013"/>
              <a:gd name="connsiteX18" fmla="*/ 1231900 w 5886654"/>
              <a:gd name="connsiteY18" fmla="*/ 596013 h 1358013"/>
              <a:gd name="connsiteX19" fmla="*/ 1282700 w 5886654"/>
              <a:gd name="connsiteY19" fmla="*/ 583313 h 1358013"/>
              <a:gd name="connsiteX20" fmla="*/ 1320800 w 5886654"/>
              <a:gd name="connsiteY20" fmla="*/ 557913 h 1358013"/>
              <a:gd name="connsiteX21" fmla="*/ 1511300 w 5886654"/>
              <a:gd name="connsiteY21" fmla="*/ 532513 h 1358013"/>
              <a:gd name="connsiteX22" fmla="*/ 1676400 w 5886654"/>
              <a:gd name="connsiteY22" fmla="*/ 519813 h 1358013"/>
              <a:gd name="connsiteX23" fmla="*/ 1752600 w 5886654"/>
              <a:gd name="connsiteY23" fmla="*/ 570613 h 1358013"/>
              <a:gd name="connsiteX24" fmla="*/ 2175710 w 5886654"/>
              <a:gd name="connsiteY24" fmla="*/ 297358 h 1358013"/>
              <a:gd name="connsiteX25" fmla="*/ 2444015 w 5886654"/>
              <a:gd name="connsiteY25" fmla="*/ 306555 h 1358013"/>
              <a:gd name="connsiteX26" fmla="*/ 2626093 w 5886654"/>
              <a:gd name="connsiteY26" fmla="*/ 306119 h 1358013"/>
              <a:gd name="connsiteX27" fmla="*/ 3020996 w 5886654"/>
              <a:gd name="connsiteY27" fmla="*/ 232113 h 1358013"/>
              <a:gd name="connsiteX28" fmla="*/ 3553059 w 5886654"/>
              <a:gd name="connsiteY28" fmla="*/ 67897 h 1358013"/>
              <a:gd name="connsiteX29" fmla="*/ 4283376 w 5886654"/>
              <a:gd name="connsiteY29" fmla="*/ 22 h 1358013"/>
              <a:gd name="connsiteX30" fmla="*/ 4590582 w 5886654"/>
              <a:gd name="connsiteY30" fmla="*/ 73593 h 1358013"/>
              <a:gd name="connsiteX31" fmla="*/ 4676808 w 5886654"/>
              <a:gd name="connsiteY31" fmla="*/ 153731 h 1358013"/>
              <a:gd name="connsiteX32" fmla="*/ 5170638 w 5886654"/>
              <a:gd name="connsiteY32" fmla="*/ 208469 h 1358013"/>
              <a:gd name="connsiteX33" fmla="*/ 5807776 w 5886654"/>
              <a:gd name="connsiteY33" fmla="*/ 378817 h 1358013"/>
              <a:gd name="connsiteX34" fmla="*/ 3048000 w 5886654"/>
              <a:gd name="connsiteY34" fmla="*/ 735713 h 1358013"/>
              <a:gd name="connsiteX35" fmla="*/ 3086100 w 5886654"/>
              <a:gd name="connsiteY35" fmla="*/ 710313 h 1358013"/>
              <a:gd name="connsiteX36" fmla="*/ 3314700 w 5886654"/>
              <a:gd name="connsiteY36" fmla="*/ 723013 h 1358013"/>
              <a:gd name="connsiteX37" fmla="*/ 3505200 w 5886654"/>
              <a:gd name="connsiteY37" fmla="*/ 710313 h 1358013"/>
              <a:gd name="connsiteX38" fmla="*/ 3860800 w 5886654"/>
              <a:gd name="connsiteY38" fmla="*/ 697613 h 1358013"/>
              <a:gd name="connsiteX39" fmla="*/ 4000500 w 5886654"/>
              <a:gd name="connsiteY39" fmla="*/ 710313 h 1358013"/>
              <a:gd name="connsiteX40" fmla="*/ 4038600 w 5886654"/>
              <a:gd name="connsiteY40" fmla="*/ 723013 h 1358013"/>
              <a:gd name="connsiteX41" fmla="*/ 4102100 w 5886654"/>
              <a:gd name="connsiteY41" fmla="*/ 735713 h 1358013"/>
              <a:gd name="connsiteX42" fmla="*/ 4140200 w 5886654"/>
              <a:gd name="connsiteY42" fmla="*/ 748413 h 1358013"/>
              <a:gd name="connsiteX43" fmla="*/ 4178300 w 5886654"/>
              <a:gd name="connsiteY43" fmla="*/ 773813 h 1358013"/>
              <a:gd name="connsiteX0" fmla="*/ 0 w 6655754"/>
              <a:gd name="connsiteY0" fmla="*/ 1358013 h 1358013"/>
              <a:gd name="connsiteX1" fmla="*/ 254000 w 6655754"/>
              <a:gd name="connsiteY1" fmla="*/ 1332613 h 1358013"/>
              <a:gd name="connsiteX2" fmla="*/ 330200 w 6655754"/>
              <a:gd name="connsiteY2" fmla="*/ 1307213 h 1358013"/>
              <a:gd name="connsiteX3" fmla="*/ 381000 w 6655754"/>
              <a:gd name="connsiteY3" fmla="*/ 1294513 h 1358013"/>
              <a:gd name="connsiteX4" fmla="*/ 457200 w 6655754"/>
              <a:gd name="connsiteY4" fmla="*/ 1269113 h 1358013"/>
              <a:gd name="connsiteX5" fmla="*/ 609600 w 6655754"/>
              <a:gd name="connsiteY5" fmla="*/ 1256413 h 1358013"/>
              <a:gd name="connsiteX6" fmla="*/ 622300 w 6655754"/>
              <a:gd name="connsiteY6" fmla="*/ 1205613 h 1358013"/>
              <a:gd name="connsiteX7" fmla="*/ 647700 w 6655754"/>
              <a:gd name="connsiteY7" fmla="*/ 1129413 h 1358013"/>
              <a:gd name="connsiteX8" fmla="*/ 660400 w 6655754"/>
              <a:gd name="connsiteY8" fmla="*/ 1053213 h 1358013"/>
              <a:gd name="connsiteX9" fmla="*/ 711200 w 6655754"/>
              <a:gd name="connsiteY9" fmla="*/ 1027813 h 1358013"/>
              <a:gd name="connsiteX10" fmla="*/ 787400 w 6655754"/>
              <a:gd name="connsiteY10" fmla="*/ 1002413 h 1358013"/>
              <a:gd name="connsiteX11" fmla="*/ 876300 w 6655754"/>
              <a:gd name="connsiteY11" fmla="*/ 964313 h 1358013"/>
              <a:gd name="connsiteX12" fmla="*/ 914400 w 6655754"/>
              <a:gd name="connsiteY12" fmla="*/ 938913 h 1358013"/>
              <a:gd name="connsiteX13" fmla="*/ 977900 w 6655754"/>
              <a:gd name="connsiteY13" fmla="*/ 862713 h 1358013"/>
              <a:gd name="connsiteX14" fmla="*/ 1003300 w 6655754"/>
              <a:gd name="connsiteY14" fmla="*/ 811913 h 1358013"/>
              <a:gd name="connsiteX15" fmla="*/ 1079500 w 6655754"/>
              <a:gd name="connsiteY15" fmla="*/ 773813 h 1358013"/>
              <a:gd name="connsiteX16" fmla="*/ 1104900 w 6655754"/>
              <a:gd name="connsiteY16" fmla="*/ 735713 h 1358013"/>
              <a:gd name="connsiteX17" fmla="*/ 1130300 w 6655754"/>
              <a:gd name="connsiteY17" fmla="*/ 659513 h 1358013"/>
              <a:gd name="connsiteX18" fmla="*/ 1231900 w 6655754"/>
              <a:gd name="connsiteY18" fmla="*/ 596013 h 1358013"/>
              <a:gd name="connsiteX19" fmla="*/ 1282700 w 6655754"/>
              <a:gd name="connsiteY19" fmla="*/ 583313 h 1358013"/>
              <a:gd name="connsiteX20" fmla="*/ 1320800 w 6655754"/>
              <a:gd name="connsiteY20" fmla="*/ 557913 h 1358013"/>
              <a:gd name="connsiteX21" fmla="*/ 1511300 w 6655754"/>
              <a:gd name="connsiteY21" fmla="*/ 532513 h 1358013"/>
              <a:gd name="connsiteX22" fmla="*/ 1676400 w 6655754"/>
              <a:gd name="connsiteY22" fmla="*/ 519813 h 1358013"/>
              <a:gd name="connsiteX23" fmla="*/ 1752600 w 6655754"/>
              <a:gd name="connsiteY23" fmla="*/ 570613 h 1358013"/>
              <a:gd name="connsiteX24" fmla="*/ 2175710 w 6655754"/>
              <a:gd name="connsiteY24" fmla="*/ 297358 h 1358013"/>
              <a:gd name="connsiteX25" fmla="*/ 2444015 w 6655754"/>
              <a:gd name="connsiteY25" fmla="*/ 306555 h 1358013"/>
              <a:gd name="connsiteX26" fmla="*/ 2626093 w 6655754"/>
              <a:gd name="connsiteY26" fmla="*/ 306119 h 1358013"/>
              <a:gd name="connsiteX27" fmla="*/ 3020996 w 6655754"/>
              <a:gd name="connsiteY27" fmla="*/ 232113 h 1358013"/>
              <a:gd name="connsiteX28" fmla="*/ 3553059 w 6655754"/>
              <a:gd name="connsiteY28" fmla="*/ 67897 h 1358013"/>
              <a:gd name="connsiteX29" fmla="*/ 4283376 w 6655754"/>
              <a:gd name="connsiteY29" fmla="*/ 22 h 1358013"/>
              <a:gd name="connsiteX30" fmla="*/ 4590582 w 6655754"/>
              <a:gd name="connsiteY30" fmla="*/ 73593 h 1358013"/>
              <a:gd name="connsiteX31" fmla="*/ 4676808 w 6655754"/>
              <a:gd name="connsiteY31" fmla="*/ 153731 h 1358013"/>
              <a:gd name="connsiteX32" fmla="*/ 5170638 w 6655754"/>
              <a:gd name="connsiteY32" fmla="*/ 208469 h 1358013"/>
              <a:gd name="connsiteX33" fmla="*/ 5807776 w 6655754"/>
              <a:gd name="connsiteY33" fmla="*/ 378817 h 1358013"/>
              <a:gd name="connsiteX34" fmla="*/ 3048000 w 6655754"/>
              <a:gd name="connsiteY34" fmla="*/ 735713 h 1358013"/>
              <a:gd name="connsiteX35" fmla="*/ 3086100 w 6655754"/>
              <a:gd name="connsiteY35" fmla="*/ 710313 h 1358013"/>
              <a:gd name="connsiteX36" fmla="*/ 6654666 w 6655754"/>
              <a:gd name="connsiteY36" fmla="*/ 549600 h 1358013"/>
              <a:gd name="connsiteX37" fmla="*/ 3505200 w 6655754"/>
              <a:gd name="connsiteY37" fmla="*/ 710313 h 1358013"/>
              <a:gd name="connsiteX38" fmla="*/ 3860800 w 6655754"/>
              <a:gd name="connsiteY38" fmla="*/ 697613 h 1358013"/>
              <a:gd name="connsiteX39" fmla="*/ 4000500 w 6655754"/>
              <a:gd name="connsiteY39" fmla="*/ 710313 h 1358013"/>
              <a:gd name="connsiteX40" fmla="*/ 4038600 w 6655754"/>
              <a:gd name="connsiteY40" fmla="*/ 723013 h 1358013"/>
              <a:gd name="connsiteX41" fmla="*/ 4102100 w 6655754"/>
              <a:gd name="connsiteY41" fmla="*/ 735713 h 1358013"/>
              <a:gd name="connsiteX42" fmla="*/ 4140200 w 6655754"/>
              <a:gd name="connsiteY42" fmla="*/ 748413 h 1358013"/>
              <a:gd name="connsiteX43" fmla="*/ 4178300 w 6655754"/>
              <a:gd name="connsiteY43" fmla="*/ 773813 h 1358013"/>
              <a:gd name="connsiteX0" fmla="*/ 0 w 6792140"/>
              <a:gd name="connsiteY0" fmla="*/ 1358013 h 1358013"/>
              <a:gd name="connsiteX1" fmla="*/ 254000 w 6792140"/>
              <a:gd name="connsiteY1" fmla="*/ 1332613 h 1358013"/>
              <a:gd name="connsiteX2" fmla="*/ 330200 w 6792140"/>
              <a:gd name="connsiteY2" fmla="*/ 1307213 h 1358013"/>
              <a:gd name="connsiteX3" fmla="*/ 381000 w 6792140"/>
              <a:gd name="connsiteY3" fmla="*/ 1294513 h 1358013"/>
              <a:gd name="connsiteX4" fmla="*/ 457200 w 6792140"/>
              <a:gd name="connsiteY4" fmla="*/ 1269113 h 1358013"/>
              <a:gd name="connsiteX5" fmla="*/ 609600 w 6792140"/>
              <a:gd name="connsiteY5" fmla="*/ 1256413 h 1358013"/>
              <a:gd name="connsiteX6" fmla="*/ 622300 w 6792140"/>
              <a:gd name="connsiteY6" fmla="*/ 1205613 h 1358013"/>
              <a:gd name="connsiteX7" fmla="*/ 647700 w 6792140"/>
              <a:gd name="connsiteY7" fmla="*/ 1129413 h 1358013"/>
              <a:gd name="connsiteX8" fmla="*/ 660400 w 6792140"/>
              <a:gd name="connsiteY8" fmla="*/ 1053213 h 1358013"/>
              <a:gd name="connsiteX9" fmla="*/ 711200 w 6792140"/>
              <a:gd name="connsiteY9" fmla="*/ 1027813 h 1358013"/>
              <a:gd name="connsiteX10" fmla="*/ 787400 w 6792140"/>
              <a:gd name="connsiteY10" fmla="*/ 1002413 h 1358013"/>
              <a:gd name="connsiteX11" fmla="*/ 876300 w 6792140"/>
              <a:gd name="connsiteY11" fmla="*/ 964313 h 1358013"/>
              <a:gd name="connsiteX12" fmla="*/ 914400 w 6792140"/>
              <a:gd name="connsiteY12" fmla="*/ 938913 h 1358013"/>
              <a:gd name="connsiteX13" fmla="*/ 977900 w 6792140"/>
              <a:gd name="connsiteY13" fmla="*/ 862713 h 1358013"/>
              <a:gd name="connsiteX14" fmla="*/ 1003300 w 6792140"/>
              <a:gd name="connsiteY14" fmla="*/ 811913 h 1358013"/>
              <a:gd name="connsiteX15" fmla="*/ 1079500 w 6792140"/>
              <a:gd name="connsiteY15" fmla="*/ 773813 h 1358013"/>
              <a:gd name="connsiteX16" fmla="*/ 1104900 w 6792140"/>
              <a:gd name="connsiteY16" fmla="*/ 735713 h 1358013"/>
              <a:gd name="connsiteX17" fmla="*/ 1130300 w 6792140"/>
              <a:gd name="connsiteY17" fmla="*/ 659513 h 1358013"/>
              <a:gd name="connsiteX18" fmla="*/ 1231900 w 6792140"/>
              <a:gd name="connsiteY18" fmla="*/ 596013 h 1358013"/>
              <a:gd name="connsiteX19" fmla="*/ 1282700 w 6792140"/>
              <a:gd name="connsiteY19" fmla="*/ 583313 h 1358013"/>
              <a:gd name="connsiteX20" fmla="*/ 1320800 w 6792140"/>
              <a:gd name="connsiteY20" fmla="*/ 557913 h 1358013"/>
              <a:gd name="connsiteX21" fmla="*/ 1511300 w 6792140"/>
              <a:gd name="connsiteY21" fmla="*/ 532513 h 1358013"/>
              <a:gd name="connsiteX22" fmla="*/ 1676400 w 6792140"/>
              <a:gd name="connsiteY22" fmla="*/ 519813 h 1358013"/>
              <a:gd name="connsiteX23" fmla="*/ 1752600 w 6792140"/>
              <a:gd name="connsiteY23" fmla="*/ 570613 h 1358013"/>
              <a:gd name="connsiteX24" fmla="*/ 2175710 w 6792140"/>
              <a:gd name="connsiteY24" fmla="*/ 297358 h 1358013"/>
              <a:gd name="connsiteX25" fmla="*/ 2444015 w 6792140"/>
              <a:gd name="connsiteY25" fmla="*/ 306555 h 1358013"/>
              <a:gd name="connsiteX26" fmla="*/ 2626093 w 6792140"/>
              <a:gd name="connsiteY26" fmla="*/ 306119 h 1358013"/>
              <a:gd name="connsiteX27" fmla="*/ 3020996 w 6792140"/>
              <a:gd name="connsiteY27" fmla="*/ 232113 h 1358013"/>
              <a:gd name="connsiteX28" fmla="*/ 3553059 w 6792140"/>
              <a:gd name="connsiteY28" fmla="*/ 67897 h 1358013"/>
              <a:gd name="connsiteX29" fmla="*/ 4283376 w 6792140"/>
              <a:gd name="connsiteY29" fmla="*/ 22 h 1358013"/>
              <a:gd name="connsiteX30" fmla="*/ 4590582 w 6792140"/>
              <a:gd name="connsiteY30" fmla="*/ 73593 h 1358013"/>
              <a:gd name="connsiteX31" fmla="*/ 4676808 w 6792140"/>
              <a:gd name="connsiteY31" fmla="*/ 153731 h 1358013"/>
              <a:gd name="connsiteX32" fmla="*/ 5170638 w 6792140"/>
              <a:gd name="connsiteY32" fmla="*/ 208469 h 1358013"/>
              <a:gd name="connsiteX33" fmla="*/ 5807776 w 6792140"/>
              <a:gd name="connsiteY33" fmla="*/ 378817 h 1358013"/>
              <a:gd name="connsiteX34" fmla="*/ 3048000 w 6792140"/>
              <a:gd name="connsiteY34" fmla="*/ 735713 h 1358013"/>
              <a:gd name="connsiteX35" fmla="*/ 6175810 w 6792140"/>
              <a:gd name="connsiteY35" fmla="*/ 430925 h 1358013"/>
              <a:gd name="connsiteX36" fmla="*/ 6654666 w 6792140"/>
              <a:gd name="connsiteY36" fmla="*/ 549600 h 1358013"/>
              <a:gd name="connsiteX37" fmla="*/ 3505200 w 6792140"/>
              <a:gd name="connsiteY37" fmla="*/ 710313 h 1358013"/>
              <a:gd name="connsiteX38" fmla="*/ 3860800 w 6792140"/>
              <a:gd name="connsiteY38" fmla="*/ 697613 h 1358013"/>
              <a:gd name="connsiteX39" fmla="*/ 4000500 w 6792140"/>
              <a:gd name="connsiteY39" fmla="*/ 710313 h 1358013"/>
              <a:gd name="connsiteX40" fmla="*/ 4038600 w 6792140"/>
              <a:gd name="connsiteY40" fmla="*/ 723013 h 1358013"/>
              <a:gd name="connsiteX41" fmla="*/ 4102100 w 6792140"/>
              <a:gd name="connsiteY41" fmla="*/ 735713 h 1358013"/>
              <a:gd name="connsiteX42" fmla="*/ 4140200 w 6792140"/>
              <a:gd name="connsiteY42" fmla="*/ 748413 h 1358013"/>
              <a:gd name="connsiteX43" fmla="*/ 4178300 w 6792140"/>
              <a:gd name="connsiteY43" fmla="*/ 773813 h 1358013"/>
              <a:gd name="connsiteX0" fmla="*/ 0 w 6786039"/>
              <a:gd name="connsiteY0" fmla="*/ 1358013 h 1358013"/>
              <a:gd name="connsiteX1" fmla="*/ 254000 w 6786039"/>
              <a:gd name="connsiteY1" fmla="*/ 1332613 h 1358013"/>
              <a:gd name="connsiteX2" fmla="*/ 330200 w 6786039"/>
              <a:gd name="connsiteY2" fmla="*/ 1307213 h 1358013"/>
              <a:gd name="connsiteX3" fmla="*/ 381000 w 6786039"/>
              <a:gd name="connsiteY3" fmla="*/ 1294513 h 1358013"/>
              <a:gd name="connsiteX4" fmla="*/ 457200 w 6786039"/>
              <a:gd name="connsiteY4" fmla="*/ 1269113 h 1358013"/>
              <a:gd name="connsiteX5" fmla="*/ 609600 w 6786039"/>
              <a:gd name="connsiteY5" fmla="*/ 1256413 h 1358013"/>
              <a:gd name="connsiteX6" fmla="*/ 622300 w 6786039"/>
              <a:gd name="connsiteY6" fmla="*/ 1205613 h 1358013"/>
              <a:gd name="connsiteX7" fmla="*/ 647700 w 6786039"/>
              <a:gd name="connsiteY7" fmla="*/ 1129413 h 1358013"/>
              <a:gd name="connsiteX8" fmla="*/ 660400 w 6786039"/>
              <a:gd name="connsiteY8" fmla="*/ 1053213 h 1358013"/>
              <a:gd name="connsiteX9" fmla="*/ 711200 w 6786039"/>
              <a:gd name="connsiteY9" fmla="*/ 1027813 h 1358013"/>
              <a:gd name="connsiteX10" fmla="*/ 787400 w 6786039"/>
              <a:gd name="connsiteY10" fmla="*/ 1002413 h 1358013"/>
              <a:gd name="connsiteX11" fmla="*/ 876300 w 6786039"/>
              <a:gd name="connsiteY11" fmla="*/ 964313 h 1358013"/>
              <a:gd name="connsiteX12" fmla="*/ 914400 w 6786039"/>
              <a:gd name="connsiteY12" fmla="*/ 938913 h 1358013"/>
              <a:gd name="connsiteX13" fmla="*/ 977900 w 6786039"/>
              <a:gd name="connsiteY13" fmla="*/ 862713 h 1358013"/>
              <a:gd name="connsiteX14" fmla="*/ 1003300 w 6786039"/>
              <a:gd name="connsiteY14" fmla="*/ 811913 h 1358013"/>
              <a:gd name="connsiteX15" fmla="*/ 1079500 w 6786039"/>
              <a:gd name="connsiteY15" fmla="*/ 773813 h 1358013"/>
              <a:gd name="connsiteX16" fmla="*/ 1104900 w 6786039"/>
              <a:gd name="connsiteY16" fmla="*/ 735713 h 1358013"/>
              <a:gd name="connsiteX17" fmla="*/ 1130300 w 6786039"/>
              <a:gd name="connsiteY17" fmla="*/ 659513 h 1358013"/>
              <a:gd name="connsiteX18" fmla="*/ 1231900 w 6786039"/>
              <a:gd name="connsiteY18" fmla="*/ 596013 h 1358013"/>
              <a:gd name="connsiteX19" fmla="*/ 1282700 w 6786039"/>
              <a:gd name="connsiteY19" fmla="*/ 583313 h 1358013"/>
              <a:gd name="connsiteX20" fmla="*/ 1320800 w 6786039"/>
              <a:gd name="connsiteY20" fmla="*/ 557913 h 1358013"/>
              <a:gd name="connsiteX21" fmla="*/ 1511300 w 6786039"/>
              <a:gd name="connsiteY21" fmla="*/ 532513 h 1358013"/>
              <a:gd name="connsiteX22" fmla="*/ 1676400 w 6786039"/>
              <a:gd name="connsiteY22" fmla="*/ 519813 h 1358013"/>
              <a:gd name="connsiteX23" fmla="*/ 1752600 w 6786039"/>
              <a:gd name="connsiteY23" fmla="*/ 570613 h 1358013"/>
              <a:gd name="connsiteX24" fmla="*/ 2175710 w 6786039"/>
              <a:gd name="connsiteY24" fmla="*/ 297358 h 1358013"/>
              <a:gd name="connsiteX25" fmla="*/ 2444015 w 6786039"/>
              <a:gd name="connsiteY25" fmla="*/ 306555 h 1358013"/>
              <a:gd name="connsiteX26" fmla="*/ 2626093 w 6786039"/>
              <a:gd name="connsiteY26" fmla="*/ 306119 h 1358013"/>
              <a:gd name="connsiteX27" fmla="*/ 3020996 w 6786039"/>
              <a:gd name="connsiteY27" fmla="*/ 232113 h 1358013"/>
              <a:gd name="connsiteX28" fmla="*/ 3553059 w 6786039"/>
              <a:gd name="connsiteY28" fmla="*/ 67897 h 1358013"/>
              <a:gd name="connsiteX29" fmla="*/ 4283376 w 6786039"/>
              <a:gd name="connsiteY29" fmla="*/ 22 h 1358013"/>
              <a:gd name="connsiteX30" fmla="*/ 4590582 w 6786039"/>
              <a:gd name="connsiteY30" fmla="*/ 73593 h 1358013"/>
              <a:gd name="connsiteX31" fmla="*/ 4676808 w 6786039"/>
              <a:gd name="connsiteY31" fmla="*/ 153731 h 1358013"/>
              <a:gd name="connsiteX32" fmla="*/ 5170638 w 6786039"/>
              <a:gd name="connsiteY32" fmla="*/ 208469 h 1358013"/>
              <a:gd name="connsiteX33" fmla="*/ 5807776 w 6786039"/>
              <a:gd name="connsiteY33" fmla="*/ 378817 h 1358013"/>
              <a:gd name="connsiteX34" fmla="*/ 6031832 w 6786039"/>
              <a:gd name="connsiteY34" fmla="*/ 379253 h 1358013"/>
              <a:gd name="connsiteX35" fmla="*/ 6175810 w 6786039"/>
              <a:gd name="connsiteY35" fmla="*/ 430925 h 1358013"/>
              <a:gd name="connsiteX36" fmla="*/ 6654666 w 6786039"/>
              <a:gd name="connsiteY36" fmla="*/ 549600 h 1358013"/>
              <a:gd name="connsiteX37" fmla="*/ 3505200 w 6786039"/>
              <a:gd name="connsiteY37" fmla="*/ 710313 h 1358013"/>
              <a:gd name="connsiteX38" fmla="*/ 3860800 w 6786039"/>
              <a:gd name="connsiteY38" fmla="*/ 697613 h 1358013"/>
              <a:gd name="connsiteX39" fmla="*/ 4000500 w 6786039"/>
              <a:gd name="connsiteY39" fmla="*/ 710313 h 1358013"/>
              <a:gd name="connsiteX40" fmla="*/ 4038600 w 6786039"/>
              <a:gd name="connsiteY40" fmla="*/ 723013 h 1358013"/>
              <a:gd name="connsiteX41" fmla="*/ 4102100 w 6786039"/>
              <a:gd name="connsiteY41" fmla="*/ 735713 h 1358013"/>
              <a:gd name="connsiteX42" fmla="*/ 4140200 w 6786039"/>
              <a:gd name="connsiteY42" fmla="*/ 748413 h 1358013"/>
              <a:gd name="connsiteX43" fmla="*/ 4178300 w 6786039"/>
              <a:gd name="connsiteY43" fmla="*/ 773813 h 1358013"/>
              <a:gd name="connsiteX0" fmla="*/ 0 w 6786039"/>
              <a:gd name="connsiteY0" fmla="*/ 1358013 h 1358013"/>
              <a:gd name="connsiteX1" fmla="*/ 254000 w 6786039"/>
              <a:gd name="connsiteY1" fmla="*/ 1332613 h 1358013"/>
              <a:gd name="connsiteX2" fmla="*/ 330200 w 6786039"/>
              <a:gd name="connsiteY2" fmla="*/ 1307213 h 1358013"/>
              <a:gd name="connsiteX3" fmla="*/ 381000 w 6786039"/>
              <a:gd name="connsiteY3" fmla="*/ 1294513 h 1358013"/>
              <a:gd name="connsiteX4" fmla="*/ 457200 w 6786039"/>
              <a:gd name="connsiteY4" fmla="*/ 1269113 h 1358013"/>
              <a:gd name="connsiteX5" fmla="*/ 609600 w 6786039"/>
              <a:gd name="connsiteY5" fmla="*/ 1256413 h 1358013"/>
              <a:gd name="connsiteX6" fmla="*/ 622300 w 6786039"/>
              <a:gd name="connsiteY6" fmla="*/ 1205613 h 1358013"/>
              <a:gd name="connsiteX7" fmla="*/ 647700 w 6786039"/>
              <a:gd name="connsiteY7" fmla="*/ 1129413 h 1358013"/>
              <a:gd name="connsiteX8" fmla="*/ 660400 w 6786039"/>
              <a:gd name="connsiteY8" fmla="*/ 1053213 h 1358013"/>
              <a:gd name="connsiteX9" fmla="*/ 711200 w 6786039"/>
              <a:gd name="connsiteY9" fmla="*/ 1027813 h 1358013"/>
              <a:gd name="connsiteX10" fmla="*/ 787400 w 6786039"/>
              <a:gd name="connsiteY10" fmla="*/ 1002413 h 1358013"/>
              <a:gd name="connsiteX11" fmla="*/ 876300 w 6786039"/>
              <a:gd name="connsiteY11" fmla="*/ 964313 h 1358013"/>
              <a:gd name="connsiteX12" fmla="*/ 914400 w 6786039"/>
              <a:gd name="connsiteY12" fmla="*/ 938913 h 1358013"/>
              <a:gd name="connsiteX13" fmla="*/ 977900 w 6786039"/>
              <a:gd name="connsiteY13" fmla="*/ 862713 h 1358013"/>
              <a:gd name="connsiteX14" fmla="*/ 1003300 w 6786039"/>
              <a:gd name="connsiteY14" fmla="*/ 811913 h 1358013"/>
              <a:gd name="connsiteX15" fmla="*/ 1079500 w 6786039"/>
              <a:gd name="connsiteY15" fmla="*/ 773813 h 1358013"/>
              <a:gd name="connsiteX16" fmla="*/ 1104900 w 6786039"/>
              <a:gd name="connsiteY16" fmla="*/ 735713 h 1358013"/>
              <a:gd name="connsiteX17" fmla="*/ 1130300 w 6786039"/>
              <a:gd name="connsiteY17" fmla="*/ 659513 h 1358013"/>
              <a:gd name="connsiteX18" fmla="*/ 1231900 w 6786039"/>
              <a:gd name="connsiteY18" fmla="*/ 596013 h 1358013"/>
              <a:gd name="connsiteX19" fmla="*/ 1282700 w 6786039"/>
              <a:gd name="connsiteY19" fmla="*/ 583313 h 1358013"/>
              <a:gd name="connsiteX20" fmla="*/ 1320800 w 6786039"/>
              <a:gd name="connsiteY20" fmla="*/ 557913 h 1358013"/>
              <a:gd name="connsiteX21" fmla="*/ 1511300 w 6786039"/>
              <a:gd name="connsiteY21" fmla="*/ 532513 h 1358013"/>
              <a:gd name="connsiteX22" fmla="*/ 1676400 w 6786039"/>
              <a:gd name="connsiteY22" fmla="*/ 519813 h 1358013"/>
              <a:gd name="connsiteX23" fmla="*/ 1752600 w 6786039"/>
              <a:gd name="connsiteY23" fmla="*/ 570613 h 1358013"/>
              <a:gd name="connsiteX24" fmla="*/ 2175710 w 6786039"/>
              <a:gd name="connsiteY24" fmla="*/ 297358 h 1358013"/>
              <a:gd name="connsiteX25" fmla="*/ 2444015 w 6786039"/>
              <a:gd name="connsiteY25" fmla="*/ 306555 h 1358013"/>
              <a:gd name="connsiteX26" fmla="*/ 2626093 w 6786039"/>
              <a:gd name="connsiteY26" fmla="*/ 306119 h 1358013"/>
              <a:gd name="connsiteX27" fmla="*/ 3020996 w 6786039"/>
              <a:gd name="connsiteY27" fmla="*/ 232113 h 1358013"/>
              <a:gd name="connsiteX28" fmla="*/ 3553059 w 6786039"/>
              <a:gd name="connsiteY28" fmla="*/ 67897 h 1358013"/>
              <a:gd name="connsiteX29" fmla="*/ 4283376 w 6786039"/>
              <a:gd name="connsiteY29" fmla="*/ 22 h 1358013"/>
              <a:gd name="connsiteX30" fmla="*/ 4590582 w 6786039"/>
              <a:gd name="connsiteY30" fmla="*/ 73593 h 1358013"/>
              <a:gd name="connsiteX31" fmla="*/ 4676808 w 6786039"/>
              <a:gd name="connsiteY31" fmla="*/ 153731 h 1358013"/>
              <a:gd name="connsiteX32" fmla="*/ 5170638 w 6786039"/>
              <a:gd name="connsiteY32" fmla="*/ 208469 h 1358013"/>
              <a:gd name="connsiteX33" fmla="*/ 5807776 w 6786039"/>
              <a:gd name="connsiteY33" fmla="*/ 378817 h 1358013"/>
              <a:gd name="connsiteX34" fmla="*/ 6031832 w 6786039"/>
              <a:gd name="connsiteY34" fmla="*/ 379253 h 1358013"/>
              <a:gd name="connsiteX35" fmla="*/ 6175810 w 6786039"/>
              <a:gd name="connsiteY35" fmla="*/ 430925 h 1358013"/>
              <a:gd name="connsiteX36" fmla="*/ 6654666 w 6786039"/>
              <a:gd name="connsiteY36" fmla="*/ 549600 h 1358013"/>
              <a:gd name="connsiteX37" fmla="*/ 3505200 w 6786039"/>
              <a:gd name="connsiteY37" fmla="*/ 710313 h 1358013"/>
              <a:gd name="connsiteX38" fmla="*/ 4000500 w 6786039"/>
              <a:gd name="connsiteY38" fmla="*/ 710313 h 1358013"/>
              <a:gd name="connsiteX39" fmla="*/ 4038600 w 6786039"/>
              <a:gd name="connsiteY39" fmla="*/ 723013 h 1358013"/>
              <a:gd name="connsiteX40" fmla="*/ 4102100 w 6786039"/>
              <a:gd name="connsiteY40" fmla="*/ 735713 h 1358013"/>
              <a:gd name="connsiteX41" fmla="*/ 4140200 w 6786039"/>
              <a:gd name="connsiteY41" fmla="*/ 748413 h 1358013"/>
              <a:gd name="connsiteX42" fmla="*/ 4178300 w 6786039"/>
              <a:gd name="connsiteY42" fmla="*/ 773813 h 1358013"/>
              <a:gd name="connsiteX0" fmla="*/ 0 w 6786039"/>
              <a:gd name="connsiteY0" fmla="*/ 1358013 h 1358013"/>
              <a:gd name="connsiteX1" fmla="*/ 254000 w 6786039"/>
              <a:gd name="connsiteY1" fmla="*/ 1332613 h 1358013"/>
              <a:gd name="connsiteX2" fmla="*/ 330200 w 6786039"/>
              <a:gd name="connsiteY2" fmla="*/ 1307213 h 1358013"/>
              <a:gd name="connsiteX3" fmla="*/ 381000 w 6786039"/>
              <a:gd name="connsiteY3" fmla="*/ 1294513 h 1358013"/>
              <a:gd name="connsiteX4" fmla="*/ 457200 w 6786039"/>
              <a:gd name="connsiteY4" fmla="*/ 1269113 h 1358013"/>
              <a:gd name="connsiteX5" fmla="*/ 609600 w 6786039"/>
              <a:gd name="connsiteY5" fmla="*/ 1256413 h 1358013"/>
              <a:gd name="connsiteX6" fmla="*/ 622300 w 6786039"/>
              <a:gd name="connsiteY6" fmla="*/ 1205613 h 1358013"/>
              <a:gd name="connsiteX7" fmla="*/ 647700 w 6786039"/>
              <a:gd name="connsiteY7" fmla="*/ 1129413 h 1358013"/>
              <a:gd name="connsiteX8" fmla="*/ 660400 w 6786039"/>
              <a:gd name="connsiteY8" fmla="*/ 1053213 h 1358013"/>
              <a:gd name="connsiteX9" fmla="*/ 711200 w 6786039"/>
              <a:gd name="connsiteY9" fmla="*/ 1027813 h 1358013"/>
              <a:gd name="connsiteX10" fmla="*/ 787400 w 6786039"/>
              <a:gd name="connsiteY10" fmla="*/ 1002413 h 1358013"/>
              <a:gd name="connsiteX11" fmla="*/ 876300 w 6786039"/>
              <a:gd name="connsiteY11" fmla="*/ 964313 h 1358013"/>
              <a:gd name="connsiteX12" fmla="*/ 914400 w 6786039"/>
              <a:gd name="connsiteY12" fmla="*/ 938913 h 1358013"/>
              <a:gd name="connsiteX13" fmla="*/ 977900 w 6786039"/>
              <a:gd name="connsiteY13" fmla="*/ 862713 h 1358013"/>
              <a:gd name="connsiteX14" fmla="*/ 1003300 w 6786039"/>
              <a:gd name="connsiteY14" fmla="*/ 811913 h 1358013"/>
              <a:gd name="connsiteX15" fmla="*/ 1079500 w 6786039"/>
              <a:gd name="connsiteY15" fmla="*/ 773813 h 1358013"/>
              <a:gd name="connsiteX16" fmla="*/ 1104900 w 6786039"/>
              <a:gd name="connsiteY16" fmla="*/ 735713 h 1358013"/>
              <a:gd name="connsiteX17" fmla="*/ 1130300 w 6786039"/>
              <a:gd name="connsiteY17" fmla="*/ 659513 h 1358013"/>
              <a:gd name="connsiteX18" fmla="*/ 1231900 w 6786039"/>
              <a:gd name="connsiteY18" fmla="*/ 596013 h 1358013"/>
              <a:gd name="connsiteX19" fmla="*/ 1282700 w 6786039"/>
              <a:gd name="connsiteY19" fmla="*/ 583313 h 1358013"/>
              <a:gd name="connsiteX20" fmla="*/ 1320800 w 6786039"/>
              <a:gd name="connsiteY20" fmla="*/ 557913 h 1358013"/>
              <a:gd name="connsiteX21" fmla="*/ 1511300 w 6786039"/>
              <a:gd name="connsiteY21" fmla="*/ 532513 h 1358013"/>
              <a:gd name="connsiteX22" fmla="*/ 1676400 w 6786039"/>
              <a:gd name="connsiteY22" fmla="*/ 519813 h 1358013"/>
              <a:gd name="connsiteX23" fmla="*/ 1752600 w 6786039"/>
              <a:gd name="connsiteY23" fmla="*/ 570613 h 1358013"/>
              <a:gd name="connsiteX24" fmla="*/ 2175710 w 6786039"/>
              <a:gd name="connsiteY24" fmla="*/ 297358 h 1358013"/>
              <a:gd name="connsiteX25" fmla="*/ 2444015 w 6786039"/>
              <a:gd name="connsiteY25" fmla="*/ 306555 h 1358013"/>
              <a:gd name="connsiteX26" fmla="*/ 2626093 w 6786039"/>
              <a:gd name="connsiteY26" fmla="*/ 306119 h 1358013"/>
              <a:gd name="connsiteX27" fmla="*/ 3020996 w 6786039"/>
              <a:gd name="connsiteY27" fmla="*/ 232113 h 1358013"/>
              <a:gd name="connsiteX28" fmla="*/ 3553059 w 6786039"/>
              <a:gd name="connsiteY28" fmla="*/ 67897 h 1358013"/>
              <a:gd name="connsiteX29" fmla="*/ 4283376 w 6786039"/>
              <a:gd name="connsiteY29" fmla="*/ 22 h 1358013"/>
              <a:gd name="connsiteX30" fmla="*/ 4590582 w 6786039"/>
              <a:gd name="connsiteY30" fmla="*/ 73593 h 1358013"/>
              <a:gd name="connsiteX31" fmla="*/ 4676808 w 6786039"/>
              <a:gd name="connsiteY31" fmla="*/ 153731 h 1358013"/>
              <a:gd name="connsiteX32" fmla="*/ 5170638 w 6786039"/>
              <a:gd name="connsiteY32" fmla="*/ 208469 h 1358013"/>
              <a:gd name="connsiteX33" fmla="*/ 5807776 w 6786039"/>
              <a:gd name="connsiteY33" fmla="*/ 378817 h 1358013"/>
              <a:gd name="connsiteX34" fmla="*/ 6031832 w 6786039"/>
              <a:gd name="connsiteY34" fmla="*/ 379253 h 1358013"/>
              <a:gd name="connsiteX35" fmla="*/ 6175810 w 6786039"/>
              <a:gd name="connsiteY35" fmla="*/ 430925 h 1358013"/>
              <a:gd name="connsiteX36" fmla="*/ 6654666 w 6786039"/>
              <a:gd name="connsiteY36" fmla="*/ 549600 h 1358013"/>
              <a:gd name="connsiteX37" fmla="*/ 3505200 w 6786039"/>
              <a:gd name="connsiteY37" fmla="*/ 710313 h 1358013"/>
              <a:gd name="connsiteX38" fmla="*/ 4000500 w 6786039"/>
              <a:gd name="connsiteY38" fmla="*/ 710313 h 1358013"/>
              <a:gd name="connsiteX39" fmla="*/ 4102100 w 6786039"/>
              <a:gd name="connsiteY39" fmla="*/ 735713 h 1358013"/>
              <a:gd name="connsiteX40" fmla="*/ 4140200 w 6786039"/>
              <a:gd name="connsiteY40" fmla="*/ 748413 h 1358013"/>
              <a:gd name="connsiteX41" fmla="*/ 4178300 w 6786039"/>
              <a:gd name="connsiteY41" fmla="*/ 773813 h 1358013"/>
              <a:gd name="connsiteX0" fmla="*/ 0 w 6786039"/>
              <a:gd name="connsiteY0" fmla="*/ 1358013 h 1358013"/>
              <a:gd name="connsiteX1" fmla="*/ 254000 w 6786039"/>
              <a:gd name="connsiteY1" fmla="*/ 1332613 h 1358013"/>
              <a:gd name="connsiteX2" fmla="*/ 330200 w 6786039"/>
              <a:gd name="connsiteY2" fmla="*/ 1307213 h 1358013"/>
              <a:gd name="connsiteX3" fmla="*/ 381000 w 6786039"/>
              <a:gd name="connsiteY3" fmla="*/ 1294513 h 1358013"/>
              <a:gd name="connsiteX4" fmla="*/ 457200 w 6786039"/>
              <a:gd name="connsiteY4" fmla="*/ 1269113 h 1358013"/>
              <a:gd name="connsiteX5" fmla="*/ 609600 w 6786039"/>
              <a:gd name="connsiteY5" fmla="*/ 1256413 h 1358013"/>
              <a:gd name="connsiteX6" fmla="*/ 622300 w 6786039"/>
              <a:gd name="connsiteY6" fmla="*/ 1205613 h 1358013"/>
              <a:gd name="connsiteX7" fmla="*/ 647700 w 6786039"/>
              <a:gd name="connsiteY7" fmla="*/ 1129413 h 1358013"/>
              <a:gd name="connsiteX8" fmla="*/ 660400 w 6786039"/>
              <a:gd name="connsiteY8" fmla="*/ 1053213 h 1358013"/>
              <a:gd name="connsiteX9" fmla="*/ 711200 w 6786039"/>
              <a:gd name="connsiteY9" fmla="*/ 1027813 h 1358013"/>
              <a:gd name="connsiteX10" fmla="*/ 787400 w 6786039"/>
              <a:gd name="connsiteY10" fmla="*/ 1002413 h 1358013"/>
              <a:gd name="connsiteX11" fmla="*/ 876300 w 6786039"/>
              <a:gd name="connsiteY11" fmla="*/ 964313 h 1358013"/>
              <a:gd name="connsiteX12" fmla="*/ 914400 w 6786039"/>
              <a:gd name="connsiteY12" fmla="*/ 938913 h 1358013"/>
              <a:gd name="connsiteX13" fmla="*/ 977900 w 6786039"/>
              <a:gd name="connsiteY13" fmla="*/ 862713 h 1358013"/>
              <a:gd name="connsiteX14" fmla="*/ 1003300 w 6786039"/>
              <a:gd name="connsiteY14" fmla="*/ 811913 h 1358013"/>
              <a:gd name="connsiteX15" fmla="*/ 1079500 w 6786039"/>
              <a:gd name="connsiteY15" fmla="*/ 773813 h 1358013"/>
              <a:gd name="connsiteX16" fmla="*/ 1104900 w 6786039"/>
              <a:gd name="connsiteY16" fmla="*/ 735713 h 1358013"/>
              <a:gd name="connsiteX17" fmla="*/ 1130300 w 6786039"/>
              <a:gd name="connsiteY17" fmla="*/ 659513 h 1358013"/>
              <a:gd name="connsiteX18" fmla="*/ 1231900 w 6786039"/>
              <a:gd name="connsiteY18" fmla="*/ 596013 h 1358013"/>
              <a:gd name="connsiteX19" fmla="*/ 1282700 w 6786039"/>
              <a:gd name="connsiteY19" fmla="*/ 583313 h 1358013"/>
              <a:gd name="connsiteX20" fmla="*/ 1320800 w 6786039"/>
              <a:gd name="connsiteY20" fmla="*/ 557913 h 1358013"/>
              <a:gd name="connsiteX21" fmla="*/ 1511300 w 6786039"/>
              <a:gd name="connsiteY21" fmla="*/ 532513 h 1358013"/>
              <a:gd name="connsiteX22" fmla="*/ 1676400 w 6786039"/>
              <a:gd name="connsiteY22" fmla="*/ 519813 h 1358013"/>
              <a:gd name="connsiteX23" fmla="*/ 1752600 w 6786039"/>
              <a:gd name="connsiteY23" fmla="*/ 570613 h 1358013"/>
              <a:gd name="connsiteX24" fmla="*/ 2175710 w 6786039"/>
              <a:gd name="connsiteY24" fmla="*/ 297358 h 1358013"/>
              <a:gd name="connsiteX25" fmla="*/ 2444015 w 6786039"/>
              <a:gd name="connsiteY25" fmla="*/ 306555 h 1358013"/>
              <a:gd name="connsiteX26" fmla="*/ 2626093 w 6786039"/>
              <a:gd name="connsiteY26" fmla="*/ 306119 h 1358013"/>
              <a:gd name="connsiteX27" fmla="*/ 3020996 w 6786039"/>
              <a:gd name="connsiteY27" fmla="*/ 232113 h 1358013"/>
              <a:gd name="connsiteX28" fmla="*/ 3553059 w 6786039"/>
              <a:gd name="connsiteY28" fmla="*/ 67897 h 1358013"/>
              <a:gd name="connsiteX29" fmla="*/ 4283376 w 6786039"/>
              <a:gd name="connsiteY29" fmla="*/ 22 h 1358013"/>
              <a:gd name="connsiteX30" fmla="*/ 4590582 w 6786039"/>
              <a:gd name="connsiteY30" fmla="*/ 73593 h 1358013"/>
              <a:gd name="connsiteX31" fmla="*/ 4676808 w 6786039"/>
              <a:gd name="connsiteY31" fmla="*/ 153731 h 1358013"/>
              <a:gd name="connsiteX32" fmla="*/ 5170638 w 6786039"/>
              <a:gd name="connsiteY32" fmla="*/ 208469 h 1358013"/>
              <a:gd name="connsiteX33" fmla="*/ 5807776 w 6786039"/>
              <a:gd name="connsiteY33" fmla="*/ 378817 h 1358013"/>
              <a:gd name="connsiteX34" fmla="*/ 6031832 w 6786039"/>
              <a:gd name="connsiteY34" fmla="*/ 379253 h 1358013"/>
              <a:gd name="connsiteX35" fmla="*/ 6175810 w 6786039"/>
              <a:gd name="connsiteY35" fmla="*/ 430925 h 1358013"/>
              <a:gd name="connsiteX36" fmla="*/ 6654666 w 6786039"/>
              <a:gd name="connsiteY36" fmla="*/ 549600 h 1358013"/>
              <a:gd name="connsiteX37" fmla="*/ 3505200 w 6786039"/>
              <a:gd name="connsiteY37" fmla="*/ 710313 h 1358013"/>
              <a:gd name="connsiteX38" fmla="*/ 4102100 w 6786039"/>
              <a:gd name="connsiteY38" fmla="*/ 735713 h 1358013"/>
              <a:gd name="connsiteX39" fmla="*/ 4140200 w 6786039"/>
              <a:gd name="connsiteY39" fmla="*/ 748413 h 1358013"/>
              <a:gd name="connsiteX40" fmla="*/ 4178300 w 6786039"/>
              <a:gd name="connsiteY40" fmla="*/ 773813 h 1358013"/>
              <a:gd name="connsiteX0" fmla="*/ 0 w 6747735"/>
              <a:gd name="connsiteY0" fmla="*/ 1358013 h 1358013"/>
              <a:gd name="connsiteX1" fmla="*/ 254000 w 6747735"/>
              <a:gd name="connsiteY1" fmla="*/ 1332613 h 1358013"/>
              <a:gd name="connsiteX2" fmla="*/ 330200 w 6747735"/>
              <a:gd name="connsiteY2" fmla="*/ 1307213 h 1358013"/>
              <a:gd name="connsiteX3" fmla="*/ 381000 w 6747735"/>
              <a:gd name="connsiteY3" fmla="*/ 1294513 h 1358013"/>
              <a:gd name="connsiteX4" fmla="*/ 457200 w 6747735"/>
              <a:gd name="connsiteY4" fmla="*/ 1269113 h 1358013"/>
              <a:gd name="connsiteX5" fmla="*/ 609600 w 6747735"/>
              <a:gd name="connsiteY5" fmla="*/ 1256413 h 1358013"/>
              <a:gd name="connsiteX6" fmla="*/ 622300 w 6747735"/>
              <a:gd name="connsiteY6" fmla="*/ 1205613 h 1358013"/>
              <a:gd name="connsiteX7" fmla="*/ 647700 w 6747735"/>
              <a:gd name="connsiteY7" fmla="*/ 1129413 h 1358013"/>
              <a:gd name="connsiteX8" fmla="*/ 660400 w 6747735"/>
              <a:gd name="connsiteY8" fmla="*/ 1053213 h 1358013"/>
              <a:gd name="connsiteX9" fmla="*/ 711200 w 6747735"/>
              <a:gd name="connsiteY9" fmla="*/ 1027813 h 1358013"/>
              <a:gd name="connsiteX10" fmla="*/ 787400 w 6747735"/>
              <a:gd name="connsiteY10" fmla="*/ 1002413 h 1358013"/>
              <a:gd name="connsiteX11" fmla="*/ 876300 w 6747735"/>
              <a:gd name="connsiteY11" fmla="*/ 964313 h 1358013"/>
              <a:gd name="connsiteX12" fmla="*/ 914400 w 6747735"/>
              <a:gd name="connsiteY12" fmla="*/ 938913 h 1358013"/>
              <a:gd name="connsiteX13" fmla="*/ 977900 w 6747735"/>
              <a:gd name="connsiteY13" fmla="*/ 862713 h 1358013"/>
              <a:gd name="connsiteX14" fmla="*/ 1003300 w 6747735"/>
              <a:gd name="connsiteY14" fmla="*/ 811913 h 1358013"/>
              <a:gd name="connsiteX15" fmla="*/ 1079500 w 6747735"/>
              <a:gd name="connsiteY15" fmla="*/ 773813 h 1358013"/>
              <a:gd name="connsiteX16" fmla="*/ 1104900 w 6747735"/>
              <a:gd name="connsiteY16" fmla="*/ 735713 h 1358013"/>
              <a:gd name="connsiteX17" fmla="*/ 1130300 w 6747735"/>
              <a:gd name="connsiteY17" fmla="*/ 659513 h 1358013"/>
              <a:gd name="connsiteX18" fmla="*/ 1231900 w 6747735"/>
              <a:gd name="connsiteY18" fmla="*/ 596013 h 1358013"/>
              <a:gd name="connsiteX19" fmla="*/ 1282700 w 6747735"/>
              <a:gd name="connsiteY19" fmla="*/ 583313 h 1358013"/>
              <a:gd name="connsiteX20" fmla="*/ 1320800 w 6747735"/>
              <a:gd name="connsiteY20" fmla="*/ 557913 h 1358013"/>
              <a:gd name="connsiteX21" fmla="*/ 1511300 w 6747735"/>
              <a:gd name="connsiteY21" fmla="*/ 532513 h 1358013"/>
              <a:gd name="connsiteX22" fmla="*/ 1676400 w 6747735"/>
              <a:gd name="connsiteY22" fmla="*/ 519813 h 1358013"/>
              <a:gd name="connsiteX23" fmla="*/ 1752600 w 6747735"/>
              <a:gd name="connsiteY23" fmla="*/ 570613 h 1358013"/>
              <a:gd name="connsiteX24" fmla="*/ 2175710 w 6747735"/>
              <a:gd name="connsiteY24" fmla="*/ 297358 h 1358013"/>
              <a:gd name="connsiteX25" fmla="*/ 2444015 w 6747735"/>
              <a:gd name="connsiteY25" fmla="*/ 306555 h 1358013"/>
              <a:gd name="connsiteX26" fmla="*/ 2626093 w 6747735"/>
              <a:gd name="connsiteY26" fmla="*/ 306119 h 1358013"/>
              <a:gd name="connsiteX27" fmla="*/ 3020996 w 6747735"/>
              <a:gd name="connsiteY27" fmla="*/ 232113 h 1358013"/>
              <a:gd name="connsiteX28" fmla="*/ 3553059 w 6747735"/>
              <a:gd name="connsiteY28" fmla="*/ 67897 h 1358013"/>
              <a:gd name="connsiteX29" fmla="*/ 4283376 w 6747735"/>
              <a:gd name="connsiteY29" fmla="*/ 22 h 1358013"/>
              <a:gd name="connsiteX30" fmla="*/ 4590582 w 6747735"/>
              <a:gd name="connsiteY30" fmla="*/ 73593 h 1358013"/>
              <a:gd name="connsiteX31" fmla="*/ 4676808 w 6747735"/>
              <a:gd name="connsiteY31" fmla="*/ 153731 h 1358013"/>
              <a:gd name="connsiteX32" fmla="*/ 5170638 w 6747735"/>
              <a:gd name="connsiteY32" fmla="*/ 208469 h 1358013"/>
              <a:gd name="connsiteX33" fmla="*/ 5807776 w 6747735"/>
              <a:gd name="connsiteY33" fmla="*/ 378817 h 1358013"/>
              <a:gd name="connsiteX34" fmla="*/ 6031832 w 6747735"/>
              <a:gd name="connsiteY34" fmla="*/ 379253 h 1358013"/>
              <a:gd name="connsiteX35" fmla="*/ 6175810 w 6747735"/>
              <a:gd name="connsiteY35" fmla="*/ 430925 h 1358013"/>
              <a:gd name="connsiteX36" fmla="*/ 6654666 w 6747735"/>
              <a:gd name="connsiteY36" fmla="*/ 549600 h 1358013"/>
              <a:gd name="connsiteX37" fmla="*/ 4102100 w 6747735"/>
              <a:gd name="connsiteY37" fmla="*/ 735713 h 1358013"/>
              <a:gd name="connsiteX38" fmla="*/ 4140200 w 6747735"/>
              <a:gd name="connsiteY38" fmla="*/ 748413 h 1358013"/>
              <a:gd name="connsiteX39" fmla="*/ 4178300 w 6747735"/>
              <a:gd name="connsiteY39" fmla="*/ 773813 h 1358013"/>
              <a:gd name="connsiteX0" fmla="*/ 0 w 7104380"/>
              <a:gd name="connsiteY0" fmla="*/ 1358013 h 1358013"/>
              <a:gd name="connsiteX1" fmla="*/ 254000 w 7104380"/>
              <a:gd name="connsiteY1" fmla="*/ 1332613 h 1358013"/>
              <a:gd name="connsiteX2" fmla="*/ 330200 w 7104380"/>
              <a:gd name="connsiteY2" fmla="*/ 1307213 h 1358013"/>
              <a:gd name="connsiteX3" fmla="*/ 381000 w 7104380"/>
              <a:gd name="connsiteY3" fmla="*/ 1294513 h 1358013"/>
              <a:gd name="connsiteX4" fmla="*/ 457200 w 7104380"/>
              <a:gd name="connsiteY4" fmla="*/ 1269113 h 1358013"/>
              <a:gd name="connsiteX5" fmla="*/ 609600 w 7104380"/>
              <a:gd name="connsiteY5" fmla="*/ 1256413 h 1358013"/>
              <a:gd name="connsiteX6" fmla="*/ 622300 w 7104380"/>
              <a:gd name="connsiteY6" fmla="*/ 1205613 h 1358013"/>
              <a:gd name="connsiteX7" fmla="*/ 647700 w 7104380"/>
              <a:gd name="connsiteY7" fmla="*/ 1129413 h 1358013"/>
              <a:gd name="connsiteX8" fmla="*/ 660400 w 7104380"/>
              <a:gd name="connsiteY8" fmla="*/ 1053213 h 1358013"/>
              <a:gd name="connsiteX9" fmla="*/ 711200 w 7104380"/>
              <a:gd name="connsiteY9" fmla="*/ 1027813 h 1358013"/>
              <a:gd name="connsiteX10" fmla="*/ 787400 w 7104380"/>
              <a:gd name="connsiteY10" fmla="*/ 1002413 h 1358013"/>
              <a:gd name="connsiteX11" fmla="*/ 876300 w 7104380"/>
              <a:gd name="connsiteY11" fmla="*/ 964313 h 1358013"/>
              <a:gd name="connsiteX12" fmla="*/ 914400 w 7104380"/>
              <a:gd name="connsiteY12" fmla="*/ 938913 h 1358013"/>
              <a:gd name="connsiteX13" fmla="*/ 977900 w 7104380"/>
              <a:gd name="connsiteY13" fmla="*/ 862713 h 1358013"/>
              <a:gd name="connsiteX14" fmla="*/ 1003300 w 7104380"/>
              <a:gd name="connsiteY14" fmla="*/ 811913 h 1358013"/>
              <a:gd name="connsiteX15" fmla="*/ 1079500 w 7104380"/>
              <a:gd name="connsiteY15" fmla="*/ 773813 h 1358013"/>
              <a:gd name="connsiteX16" fmla="*/ 1104900 w 7104380"/>
              <a:gd name="connsiteY16" fmla="*/ 735713 h 1358013"/>
              <a:gd name="connsiteX17" fmla="*/ 1130300 w 7104380"/>
              <a:gd name="connsiteY17" fmla="*/ 659513 h 1358013"/>
              <a:gd name="connsiteX18" fmla="*/ 1231900 w 7104380"/>
              <a:gd name="connsiteY18" fmla="*/ 596013 h 1358013"/>
              <a:gd name="connsiteX19" fmla="*/ 1282700 w 7104380"/>
              <a:gd name="connsiteY19" fmla="*/ 583313 h 1358013"/>
              <a:gd name="connsiteX20" fmla="*/ 1320800 w 7104380"/>
              <a:gd name="connsiteY20" fmla="*/ 557913 h 1358013"/>
              <a:gd name="connsiteX21" fmla="*/ 1511300 w 7104380"/>
              <a:gd name="connsiteY21" fmla="*/ 532513 h 1358013"/>
              <a:gd name="connsiteX22" fmla="*/ 1676400 w 7104380"/>
              <a:gd name="connsiteY22" fmla="*/ 519813 h 1358013"/>
              <a:gd name="connsiteX23" fmla="*/ 1752600 w 7104380"/>
              <a:gd name="connsiteY23" fmla="*/ 570613 h 1358013"/>
              <a:gd name="connsiteX24" fmla="*/ 2175710 w 7104380"/>
              <a:gd name="connsiteY24" fmla="*/ 297358 h 1358013"/>
              <a:gd name="connsiteX25" fmla="*/ 2444015 w 7104380"/>
              <a:gd name="connsiteY25" fmla="*/ 306555 h 1358013"/>
              <a:gd name="connsiteX26" fmla="*/ 2626093 w 7104380"/>
              <a:gd name="connsiteY26" fmla="*/ 306119 h 1358013"/>
              <a:gd name="connsiteX27" fmla="*/ 3020996 w 7104380"/>
              <a:gd name="connsiteY27" fmla="*/ 232113 h 1358013"/>
              <a:gd name="connsiteX28" fmla="*/ 3553059 w 7104380"/>
              <a:gd name="connsiteY28" fmla="*/ 67897 h 1358013"/>
              <a:gd name="connsiteX29" fmla="*/ 4283376 w 7104380"/>
              <a:gd name="connsiteY29" fmla="*/ 22 h 1358013"/>
              <a:gd name="connsiteX30" fmla="*/ 4590582 w 7104380"/>
              <a:gd name="connsiteY30" fmla="*/ 73593 h 1358013"/>
              <a:gd name="connsiteX31" fmla="*/ 4676808 w 7104380"/>
              <a:gd name="connsiteY31" fmla="*/ 153731 h 1358013"/>
              <a:gd name="connsiteX32" fmla="*/ 5170638 w 7104380"/>
              <a:gd name="connsiteY32" fmla="*/ 208469 h 1358013"/>
              <a:gd name="connsiteX33" fmla="*/ 5807776 w 7104380"/>
              <a:gd name="connsiteY33" fmla="*/ 378817 h 1358013"/>
              <a:gd name="connsiteX34" fmla="*/ 6031832 w 7104380"/>
              <a:gd name="connsiteY34" fmla="*/ 379253 h 1358013"/>
              <a:gd name="connsiteX35" fmla="*/ 6175810 w 7104380"/>
              <a:gd name="connsiteY35" fmla="*/ 430925 h 1358013"/>
              <a:gd name="connsiteX36" fmla="*/ 6654666 w 7104380"/>
              <a:gd name="connsiteY36" fmla="*/ 549600 h 1358013"/>
              <a:gd name="connsiteX37" fmla="*/ 4102100 w 7104380"/>
              <a:gd name="connsiteY37" fmla="*/ 735713 h 1358013"/>
              <a:gd name="connsiteX38" fmla="*/ 4140200 w 7104380"/>
              <a:gd name="connsiteY38" fmla="*/ 748413 h 1358013"/>
              <a:gd name="connsiteX39" fmla="*/ 7104380 w 7104380"/>
              <a:gd name="connsiteY39" fmla="*/ 687107 h 1358013"/>
              <a:gd name="connsiteX0" fmla="*/ 0 w 7104380"/>
              <a:gd name="connsiteY0" fmla="*/ 1358013 h 1358013"/>
              <a:gd name="connsiteX1" fmla="*/ 254000 w 7104380"/>
              <a:gd name="connsiteY1" fmla="*/ 1332613 h 1358013"/>
              <a:gd name="connsiteX2" fmla="*/ 330200 w 7104380"/>
              <a:gd name="connsiteY2" fmla="*/ 1307213 h 1358013"/>
              <a:gd name="connsiteX3" fmla="*/ 381000 w 7104380"/>
              <a:gd name="connsiteY3" fmla="*/ 1294513 h 1358013"/>
              <a:gd name="connsiteX4" fmla="*/ 457200 w 7104380"/>
              <a:gd name="connsiteY4" fmla="*/ 1269113 h 1358013"/>
              <a:gd name="connsiteX5" fmla="*/ 609600 w 7104380"/>
              <a:gd name="connsiteY5" fmla="*/ 1256413 h 1358013"/>
              <a:gd name="connsiteX6" fmla="*/ 622300 w 7104380"/>
              <a:gd name="connsiteY6" fmla="*/ 1205613 h 1358013"/>
              <a:gd name="connsiteX7" fmla="*/ 647700 w 7104380"/>
              <a:gd name="connsiteY7" fmla="*/ 1129413 h 1358013"/>
              <a:gd name="connsiteX8" fmla="*/ 660400 w 7104380"/>
              <a:gd name="connsiteY8" fmla="*/ 1053213 h 1358013"/>
              <a:gd name="connsiteX9" fmla="*/ 711200 w 7104380"/>
              <a:gd name="connsiteY9" fmla="*/ 1027813 h 1358013"/>
              <a:gd name="connsiteX10" fmla="*/ 787400 w 7104380"/>
              <a:gd name="connsiteY10" fmla="*/ 1002413 h 1358013"/>
              <a:gd name="connsiteX11" fmla="*/ 876300 w 7104380"/>
              <a:gd name="connsiteY11" fmla="*/ 964313 h 1358013"/>
              <a:gd name="connsiteX12" fmla="*/ 914400 w 7104380"/>
              <a:gd name="connsiteY12" fmla="*/ 938913 h 1358013"/>
              <a:gd name="connsiteX13" fmla="*/ 977900 w 7104380"/>
              <a:gd name="connsiteY13" fmla="*/ 862713 h 1358013"/>
              <a:gd name="connsiteX14" fmla="*/ 1003300 w 7104380"/>
              <a:gd name="connsiteY14" fmla="*/ 811913 h 1358013"/>
              <a:gd name="connsiteX15" fmla="*/ 1079500 w 7104380"/>
              <a:gd name="connsiteY15" fmla="*/ 773813 h 1358013"/>
              <a:gd name="connsiteX16" fmla="*/ 1104900 w 7104380"/>
              <a:gd name="connsiteY16" fmla="*/ 735713 h 1358013"/>
              <a:gd name="connsiteX17" fmla="*/ 1130300 w 7104380"/>
              <a:gd name="connsiteY17" fmla="*/ 659513 h 1358013"/>
              <a:gd name="connsiteX18" fmla="*/ 1231900 w 7104380"/>
              <a:gd name="connsiteY18" fmla="*/ 596013 h 1358013"/>
              <a:gd name="connsiteX19" fmla="*/ 1282700 w 7104380"/>
              <a:gd name="connsiteY19" fmla="*/ 583313 h 1358013"/>
              <a:gd name="connsiteX20" fmla="*/ 1320800 w 7104380"/>
              <a:gd name="connsiteY20" fmla="*/ 557913 h 1358013"/>
              <a:gd name="connsiteX21" fmla="*/ 1511300 w 7104380"/>
              <a:gd name="connsiteY21" fmla="*/ 532513 h 1358013"/>
              <a:gd name="connsiteX22" fmla="*/ 1676400 w 7104380"/>
              <a:gd name="connsiteY22" fmla="*/ 519813 h 1358013"/>
              <a:gd name="connsiteX23" fmla="*/ 1752600 w 7104380"/>
              <a:gd name="connsiteY23" fmla="*/ 570613 h 1358013"/>
              <a:gd name="connsiteX24" fmla="*/ 2175710 w 7104380"/>
              <a:gd name="connsiteY24" fmla="*/ 297358 h 1358013"/>
              <a:gd name="connsiteX25" fmla="*/ 2444015 w 7104380"/>
              <a:gd name="connsiteY25" fmla="*/ 306555 h 1358013"/>
              <a:gd name="connsiteX26" fmla="*/ 2626093 w 7104380"/>
              <a:gd name="connsiteY26" fmla="*/ 306119 h 1358013"/>
              <a:gd name="connsiteX27" fmla="*/ 3020996 w 7104380"/>
              <a:gd name="connsiteY27" fmla="*/ 232113 h 1358013"/>
              <a:gd name="connsiteX28" fmla="*/ 3553059 w 7104380"/>
              <a:gd name="connsiteY28" fmla="*/ 67897 h 1358013"/>
              <a:gd name="connsiteX29" fmla="*/ 4283376 w 7104380"/>
              <a:gd name="connsiteY29" fmla="*/ 22 h 1358013"/>
              <a:gd name="connsiteX30" fmla="*/ 4590582 w 7104380"/>
              <a:gd name="connsiteY30" fmla="*/ 73593 h 1358013"/>
              <a:gd name="connsiteX31" fmla="*/ 4676808 w 7104380"/>
              <a:gd name="connsiteY31" fmla="*/ 153731 h 1358013"/>
              <a:gd name="connsiteX32" fmla="*/ 5170638 w 7104380"/>
              <a:gd name="connsiteY32" fmla="*/ 208469 h 1358013"/>
              <a:gd name="connsiteX33" fmla="*/ 5807776 w 7104380"/>
              <a:gd name="connsiteY33" fmla="*/ 378817 h 1358013"/>
              <a:gd name="connsiteX34" fmla="*/ 6031832 w 7104380"/>
              <a:gd name="connsiteY34" fmla="*/ 379253 h 1358013"/>
              <a:gd name="connsiteX35" fmla="*/ 6175810 w 7104380"/>
              <a:gd name="connsiteY35" fmla="*/ 430925 h 1358013"/>
              <a:gd name="connsiteX36" fmla="*/ 6654666 w 7104380"/>
              <a:gd name="connsiteY36" fmla="*/ 549600 h 1358013"/>
              <a:gd name="connsiteX37" fmla="*/ 4102100 w 7104380"/>
              <a:gd name="connsiteY37" fmla="*/ 735713 h 1358013"/>
              <a:gd name="connsiteX38" fmla="*/ 7104380 w 7104380"/>
              <a:gd name="connsiteY38" fmla="*/ 687107 h 1358013"/>
              <a:gd name="connsiteX0" fmla="*/ 0 w 7104380"/>
              <a:gd name="connsiteY0" fmla="*/ 1358013 h 1358013"/>
              <a:gd name="connsiteX1" fmla="*/ 254000 w 7104380"/>
              <a:gd name="connsiteY1" fmla="*/ 1332613 h 1358013"/>
              <a:gd name="connsiteX2" fmla="*/ 330200 w 7104380"/>
              <a:gd name="connsiteY2" fmla="*/ 1307213 h 1358013"/>
              <a:gd name="connsiteX3" fmla="*/ 381000 w 7104380"/>
              <a:gd name="connsiteY3" fmla="*/ 1294513 h 1358013"/>
              <a:gd name="connsiteX4" fmla="*/ 457200 w 7104380"/>
              <a:gd name="connsiteY4" fmla="*/ 1269113 h 1358013"/>
              <a:gd name="connsiteX5" fmla="*/ 609600 w 7104380"/>
              <a:gd name="connsiteY5" fmla="*/ 1256413 h 1358013"/>
              <a:gd name="connsiteX6" fmla="*/ 622300 w 7104380"/>
              <a:gd name="connsiteY6" fmla="*/ 1205613 h 1358013"/>
              <a:gd name="connsiteX7" fmla="*/ 647700 w 7104380"/>
              <a:gd name="connsiteY7" fmla="*/ 1129413 h 1358013"/>
              <a:gd name="connsiteX8" fmla="*/ 660400 w 7104380"/>
              <a:gd name="connsiteY8" fmla="*/ 1053213 h 1358013"/>
              <a:gd name="connsiteX9" fmla="*/ 711200 w 7104380"/>
              <a:gd name="connsiteY9" fmla="*/ 1027813 h 1358013"/>
              <a:gd name="connsiteX10" fmla="*/ 787400 w 7104380"/>
              <a:gd name="connsiteY10" fmla="*/ 1002413 h 1358013"/>
              <a:gd name="connsiteX11" fmla="*/ 876300 w 7104380"/>
              <a:gd name="connsiteY11" fmla="*/ 964313 h 1358013"/>
              <a:gd name="connsiteX12" fmla="*/ 914400 w 7104380"/>
              <a:gd name="connsiteY12" fmla="*/ 938913 h 1358013"/>
              <a:gd name="connsiteX13" fmla="*/ 977900 w 7104380"/>
              <a:gd name="connsiteY13" fmla="*/ 862713 h 1358013"/>
              <a:gd name="connsiteX14" fmla="*/ 1003300 w 7104380"/>
              <a:gd name="connsiteY14" fmla="*/ 811913 h 1358013"/>
              <a:gd name="connsiteX15" fmla="*/ 1079500 w 7104380"/>
              <a:gd name="connsiteY15" fmla="*/ 773813 h 1358013"/>
              <a:gd name="connsiteX16" fmla="*/ 1104900 w 7104380"/>
              <a:gd name="connsiteY16" fmla="*/ 735713 h 1358013"/>
              <a:gd name="connsiteX17" fmla="*/ 1130300 w 7104380"/>
              <a:gd name="connsiteY17" fmla="*/ 659513 h 1358013"/>
              <a:gd name="connsiteX18" fmla="*/ 1231900 w 7104380"/>
              <a:gd name="connsiteY18" fmla="*/ 596013 h 1358013"/>
              <a:gd name="connsiteX19" fmla="*/ 1282700 w 7104380"/>
              <a:gd name="connsiteY19" fmla="*/ 583313 h 1358013"/>
              <a:gd name="connsiteX20" fmla="*/ 1320800 w 7104380"/>
              <a:gd name="connsiteY20" fmla="*/ 557913 h 1358013"/>
              <a:gd name="connsiteX21" fmla="*/ 1511300 w 7104380"/>
              <a:gd name="connsiteY21" fmla="*/ 532513 h 1358013"/>
              <a:gd name="connsiteX22" fmla="*/ 1676400 w 7104380"/>
              <a:gd name="connsiteY22" fmla="*/ 519813 h 1358013"/>
              <a:gd name="connsiteX23" fmla="*/ 1752600 w 7104380"/>
              <a:gd name="connsiteY23" fmla="*/ 570613 h 1358013"/>
              <a:gd name="connsiteX24" fmla="*/ 2175710 w 7104380"/>
              <a:gd name="connsiteY24" fmla="*/ 297358 h 1358013"/>
              <a:gd name="connsiteX25" fmla="*/ 2444015 w 7104380"/>
              <a:gd name="connsiteY25" fmla="*/ 306555 h 1358013"/>
              <a:gd name="connsiteX26" fmla="*/ 2626093 w 7104380"/>
              <a:gd name="connsiteY26" fmla="*/ 306119 h 1358013"/>
              <a:gd name="connsiteX27" fmla="*/ 3020996 w 7104380"/>
              <a:gd name="connsiteY27" fmla="*/ 232113 h 1358013"/>
              <a:gd name="connsiteX28" fmla="*/ 3553059 w 7104380"/>
              <a:gd name="connsiteY28" fmla="*/ 67897 h 1358013"/>
              <a:gd name="connsiteX29" fmla="*/ 4283376 w 7104380"/>
              <a:gd name="connsiteY29" fmla="*/ 22 h 1358013"/>
              <a:gd name="connsiteX30" fmla="*/ 4590582 w 7104380"/>
              <a:gd name="connsiteY30" fmla="*/ 73593 h 1358013"/>
              <a:gd name="connsiteX31" fmla="*/ 4676808 w 7104380"/>
              <a:gd name="connsiteY31" fmla="*/ 153731 h 1358013"/>
              <a:gd name="connsiteX32" fmla="*/ 5170638 w 7104380"/>
              <a:gd name="connsiteY32" fmla="*/ 208469 h 1358013"/>
              <a:gd name="connsiteX33" fmla="*/ 5807776 w 7104380"/>
              <a:gd name="connsiteY33" fmla="*/ 378817 h 1358013"/>
              <a:gd name="connsiteX34" fmla="*/ 6031832 w 7104380"/>
              <a:gd name="connsiteY34" fmla="*/ 379253 h 1358013"/>
              <a:gd name="connsiteX35" fmla="*/ 6175810 w 7104380"/>
              <a:gd name="connsiteY35" fmla="*/ 430925 h 1358013"/>
              <a:gd name="connsiteX36" fmla="*/ 6654666 w 7104380"/>
              <a:gd name="connsiteY36" fmla="*/ 549600 h 1358013"/>
              <a:gd name="connsiteX37" fmla="*/ 7104380 w 7104380"/>
              <a:gd name="connsiteY37" fmla="*/ 687107 h 1358013"/>
              <a:gd name="connsiteX0" fmla="*/ 0 w 7104380"/>
              <a:gd name="connsiteY0" fmla="*/ 1414965 h 1414965"/>
              <a:gd name="connsiteX1" fmla="*/ 254000 w 7104380"/>
              <a:gd name="connsiteY1" fmla="*/ 1389565 h 1414965"/>
              <a:gd name="connsiteX2" fmla="*/ 330200 w 7104380"/>
              <a:gd name="connsiteY2" fmla="*/ 1364165 h 1414965"/>
              <a:gd name="connsiteX3" fmla="*/ 381000 w 7104380"/>
              <a:gd name="connsiteY3" fmla="*/ 1351465 h 1414965"/>
              <a:gd name="connsiteX4" fmla="*/ 457200 w 7104380"/>
              <a:gd name="connsiteY4" fmla="*/ 1326065 h 1414965"/>
              <a:gd name="connsiteX5" fmla="*/ 609600 w 7104380"/>
              <a:gd name="connsiteY5" fmla="*/ 1313365 h 1414965"/>
              <a:gd name="connsiteX6" fmla="*/ 622300 w 7104380"/>
              <a:gd name="connsiteY6" fmla="*/ 1262565 h 1414965"/>
              <a:gd name="connsiteX7" fmla="*/ 647700 w 7104380"/>
              <a:gd name="connsiteY7" fmla="*/ 1186365 h 1414965"/>
              <a:gd name="connsiteX8" fmla="*/ 660400 w 7104380"/>
              <a:gd name="connsiteY8" fmla="*/ 1110165 h 1414965"/>
              <a:gd name="connsiteX9" fmla="*/ 711200 w 7104380"/>
              <a:gd name="connsiteY9" fmla="*/ 1084765 h 1414965"/>
              <a:gd name="connsiteX10" fmla="*/ 787400 w 7104380"/>
              <a:gd name="connsiteY10" fmla="*/ 1059365 h 1414965"/>
              <a:gd name="connsiteX11" fmla="*/ 876300 w 7104380"/>
              <a:gd name="connsiteY11" fmla="*/ 1021265 h 1414965"/>
              <a:gd name="connsiteX12" fmla="*/ 914400 w 7104380"/>
              <a:gd name="connsiteY12" fmla="*/ 995865 h 1414965"/>
              <a:gd name="connsiteX13" fmla="*/ 977900 w 7104380"/>
              <a:gd name="connsiteY13" fmla="*/ 919665 h 1414965"/>
              <a:gd name="connsiteX14" fmla="*/ 1003300 w 7104380"/>
              <a:gd name="connsiteY14" fmla="*/ 868865 h 1414965"/>
              <a:gd name="connsiteX15" fmla="*/ 1079500 w 7104380"/>
              <a:gd name="connsiteY15" fmla="*/ 830765 h 1414965"/>
              <a:gd name="connsiteX16" fmla="*/ 1104900 w 7104380"/>
              <a:gd name="connsiteY16" fmla="*/ 792665 h 1414965"/>
              <a:gd name="connsiteX17" fmla="*/ 1130300 w 7104380"/>
              <a:gd name="connsiteY17" fmla="*/ 716465 h 1414965"/>
              <a:gd name="connsiteX18" fmla="*/ 1231900 w 7104380"/>
              <a:gd name="connsiteY18" fmla="*/ 652965 h 1414965"/>
              <a:gd name="connsiteX19" fmla="*/ 1282700 w 7104380"/>
              <a:gd name="connsiteY19" fmla="*/ 640265 h 1414965"/>
              <a:gd name="connsiteX20" fmla="*/ 1320800 w 7104380"/>
              <a:gd name="connsiteY20" fmla="*/ 614865 h 1414965"/>
              <a:gd name="connsiteX21" fmla="*/ 1511300 w 7104380"/>
              <a:gd name="connsiteY21" fmla="*/ 589465 h 1414965"/>
              <a:gd name="connsiteX22" fmla="*/ 1676400 w 7104380"/>
              <a:gd name="connsiteY22" fmla="*/ 576765 h 1414965"/>
              <a:gd name="connsiteX23" fmla="*/ 1752600 w 7104380"/>
              <a:gd name="connsiteY23" fmla="*/ 627565 h 1414965"/>
              <a:gd name="connsiteX24" fmla="*/ 2175710 w 7104380"/>
              <a:gd name="connsiteY24" fmla="*/ 354310 h 1414965"/>
              <a:gd name="connsiteX25" fmla="*/ 2444015 w 7104380"/>
              <a:gd name="connsiteY25" fmla="*/ 363507 h 1414965"/>
              <a:gd name="connsiteX26" fmla="*/ 2626093 w 7104380"/>
              <a:gd name="connsiteY26" fmla="*/ 363071 h 1414965"/>
              <a:gd name="connsiteX27" fmla="*/ 3117248 w 7104380"/>
              <a:gd name="connsiteY27" fmla="*/ 43 h 1414965"/>
              <a:gd name="connsiteX28" fmla="*/ 3553059 w 7104380"/>
              <a:gd name="connsiteY28" fmla="*/ 124849 h 1414965"/>
              <a:gd name="connsiteX29" fmla="*/ 4283376 w 7104380"/>
              <a:gd name="connsiteY29" fmla="*/ 56974 h 1414965"/>
              <a:gd name="connsiteX30" fmla="*/ 4590582 w 7104380"/>
              <a:gd name="connsiteY30" fmla="*/ 130545 h 1414965"/>
              <a:gd name="connsiteX31" fmla="*/ 4676808 w 7104380"/>
              <a:gd name="connsiteY31" fmla="*/ 210683 h 1414965"/>
              <a:gd name="connsiteX32" fmla="*/ 5170638 w 7104380"/>
              <a:gd name="connsiteY32" fmla="*/ 265421 h 1414965"/>
              <a:gd name="connsiteX33" fmla="*/ 5807776 w 7104380"/>
              <a:gd name="connsiteY33" fmla="*/ 435769 h 1414965"/>
              <a:gd name="connsiteX34" fmla="*/ 6031832 w 7104380"/>
              <a:gd name="connsiteY34" fmla="*/ 436205 h 1414965"/>
              <a:gd name="connsiteX35" fmla="*/ 6175810 w 7104380"/>
              <a:gd name="connsiteY35" fmla="*/ 487877 h 1414965"/>
              <a:gd name="connsiteX36" fmla="*/ 6654666 w 7104380"/>
              <a:gd name="connsiteY36" fmla="*/ 606552 h 1414965"/>
              <a:gd name="connsiteX37" fmla="*/ 7104380 w 7104380"/>
              <a:gd name="connsiteY37" fmla="*/ 744059 h 1414965"/>
              <a:gd name="connsiteX0" fmla="*/ 0 w 7104380"/>
              <a:gd name="connsiteY0" fmla="*/ 1426767 h 1426767"/>
              <a:gd name="connsiteX1" fmla="*/ 254000 w 7104380"/>
              <a:gd name="connsiteY1" fmla="*/ 1401367 h 1426767"/>
              <a:gd name="connsiteX2" fmla="*/ 330200 w 7104380"/>
              <a:gd name="connsiteY2" fmla="*/ 1375967 h 1426767"/>
              <a:gd name="connsiteX3" fmla="*/ 381000 w 7104380"/>
              <a:gd name="connsiteY3" fmla="*/ 1363267 h 1426767"/>
              <a:gd name="connsiteX4" fmla="*/ 457200 w 7104380"/>
              <a:gd name="connsiteY4" fmla="*/ 1337867 h 1426767"/>
              <a:gd name="connsiteX5" fmla="*/ 609600 w 7104380"/>
              <a:gd name="connsiteY5" fmla="*/ 1325167 h 1426767"/>
              <a:gd name="connsiteX6" fmla="*/ 622300 w 7104380"/>
              <a:gd name="connsiteY6" fmla="*/ 1274367 h 1426767"/>
              <a:gd name="connsiteX7" fmla="*/ 647700 w 7104380"/>
              <a:gd name="connsiteY7" fmla="*/ 1198167 h 1426767"/>
              <a:gd name="connsiteX8" fmla="*/ 660400 w 7104380"/>
              <a:gd name="connsiteY8" fmla="*/ 1121967 h 1426767"/>
              <a:gd name="connsiteX9" fmla="*/ 711200 w 7104380"/>
              <a:gd name="connsiteY9" fmla="*/ 1096567 h 1426767"/>
              <a:gd name="connsiteX10" fmla="*/ 787400 w 7104380"/>
              <a:gd name="connsiteY10" fmla="*/ 1071167 h 1426767"/>
              <a:gd name="connsiteX11" fmla="*/ 876300 w 7104380"/>
              <a:gd name="connsiteY11" fmla="*/ 1033067 h 1426767"/>
              <a:gd name="connsiteX12" fmla="*/ 914400 w 7104380"/>
              <a:gd name="connsiteY12" fmla="*/ 1007667 h 1426767"/>
              <a:gd name="connsiteX13" fmla="*/ 977900 w 7104380"/>
              <a:gd name="connsiteY13" fmla="*/ 931467 h 1426767"/>
              <a:gd name="connsiteX14" fmla="*/ 1003300 w 7104380"/>
              <a:gd name="connsiteY14" fmla="*/ 880667 h 1426767"/>
              <a:gd name="connsiteX15" fmla="*/ 1079500 w 7104380"/>
              <a:gd name="connsiteY15" fmla="*/ 842567 h 1426767"/>
              <a:gd name="connsiteX16" fmla="*/ 1104900 w 7104380"/>
              <a:gd name="connsiteY16" fmla="*/ 804467 h 1426767"/>
              <a:gd name="connsiteX17" fmla="*/ 1130300 w 7104380"/>
              <a:gd name="connsiteY17" fmla="*/ 728267 h 1426767"/>
              <a:gd name="connsiteX18" fmla="*/ 1231900 w 7104380"/>
              <a:gd name="connsiteY18" fmla="*/ 664767 h 1426767"/>
              <a:gd name="connsiteX19" fmla="*/ 1282700 w 7104380"/>
              <a:gd name="connsiteY19" fmla="*/ 652067 h 1426767"/>
              <a:gd name="connsiteX20" fmla="*/ 1320800 w 7104380"/>
              <a:gd name="connsiteY20" fmla="*/ 626667 h 1426767"/>
              <a:gd name="connsiteX21" fmla="*/ 1511300 w 7104380"/>
              <a:gd name="connsiteY21" fmla="*/ 601267 h 1426767"/>
              <a:gd name="connsiteX22" fmla="*/ 1676400 w 7104380"/>
              <a:gd name="connsiteY22" fmla="*/ 588567 h 1426767"/>
              <a:gd name="connsiteX23" fmla="*/ 1752600 w 7104380"/>
              <a:gd name="connsiteY23" fmla="*/ 639367 h 1426767"/>
              <a:gd name="connsiteX24" fmla="*/ 2175710 w 7104380"/>
              <a:gd name="connsiteY24" fmla="*/ 366112 h 1426767"/>
              <a:gd name="connsiteX25" fmla="*/ 2444015 w 7104380"/>
              <a:gd name="connsiteY25" fmla="*/ 375309 h 1426767"/>
              <a:gd name="connsiteX26" fmla="*/ 2626093 w 7104380"/>
              <a:gd name="connsiteY26" fmla="*/ 374873 h 1426767"/>
              <a:gd name="connsiteX27" fmla="*/ 3117248 w 7104380"/>
              <a:gd name="connsiteY27" fmla="*/ 11845 h 1426767"/>
              <a:gd name="connsiteX28" fmla="*/ 3909194 w 7104380"/>
              <a:gd name="connsiteY28" fmla="*/ 1774 h 1426767"/>
              <a:gd name="connsiteX29" fmla="*/ 4283376 w 7104380"/>
              <a:gd name="connsiteY29" fmla="*/ 68776 h 1426767"/>
              <a:gd name="connsiteX30" fmla="*/ 4590582 w 7104380"/>
              <a:gd name="connsiteY30" fmla="*/ 142347 h 1426767"/>
              <a:gd name="connsiteX31" fmla="*/ 4676808 w 7104380"/>
              <a:gd name="connsiteY31" fmla="*/ 222485 h 1426767"/>
              <a:gd name="connsiteX32" fmla="*/ 5170638 w 7104380"/>
              <a:gd name="connsiteY32" fmla="*/ 277223 h 1426767"/>
              <a:gd name="connsiteX33" fmla="*/ 5807776 w 7104380"/>
              <a:gd name="connsiteY33" fmla="*/ 447571 h 1426767"/>
              <a:gd name="connsiteX34" fmla="*/ 6031832 w 7104380"/>
              <a:gd name="connsiteY34" fmla="*/ 448007 h 1426767"/>
              <a:gd name="connsiteX35" fmla="*/ 6175810 w 7104380"/>
              <a:gd name="connsiteY35" fmla="*/ 499679 h 1426767"/>
              <a:gd name="connsiteX36" fmla="*/ 6654666 w 7104380"/>
              <a:gd name="connsiteY36" fmla="*/ 618354 h 1426767"/>
              <a:gd name="connsiteX37" fmla="*/ 7104380 w 7104380"/>
              <a:gd name="connsiteY37" fmla="*/ 755861 h 1426767"/>
              <a:gd name="connsiteX0" fmla="*/ 0 w 7104380"/>
              <a:gd name="connsiteY0" fmla="*/ 1591560 h 1591560"/>
              <a:gd name="connsiteX1" fmla="*/ 254000 w 7104380"/>
              <a:gd name="connsiteY1" fmla="*/ 1566160 h 1591560"/>
              <a:gd name="connsiteX2" fmla="*/ 330200 w 7104380"/>
              <a:gd name="connsiteY2" fmla="*/ 1540760 h 1591560"/>
              <a:gd name="connsiteX3" fmla="*/ 381000 w 7104380"/>
              <a:gd name="connsiteY3" fmla="*/ 1528060 h 1591560"/>
              <a:gd name="connsiteX4" fmla="*/ 457200 w 7104380"/>
              <a:gd name="connsiteY4" fmla="*/ 1502660 h 1591560"/>
              <a:gd name="connsiteX5" fmla="*/ 609600 w 7104380"/>
              <a:gd name="connsiteY5" fmla="*/ 1489960 h 1591560"/>
              <a:gd name="connsiteX6" fmla="*/ 622300 w 7104380"/>
              <a:gd name="connsiteY6" fmla="*/ 1439160 h 1591560"/>
              <a:gd name="connsiteX7" fmla="*/ 647700 w 7104380"/>
              <a:gd name="connsiteY7" fmla="*/ 1362960 h 1591560"/>
              <a:gd name="connsiteX8" fmla="*/ 660400 w 7104380"/>
              <a:gd name="connsiteY8" fmla="*/ 1286760 h 1591560"/>
              <a:gd name="connsiteX9" fmla="*/ 711200 w 7104380"/>
              <a:gd name="connsiteY9" fmla="*/ 1261360 h 1591560"/>
              <a:gd name="connsiteX10" fmla="*/ 787400 w 7104380"/>
              <a:gd name="connsiteY10" fmla="*/ 1235960 h 1591560"/>
              <a:gd name="connsiteX11" fmla="*/ 876300 w 7104380"/>
              <a:gd name="connsiteY11" fmla="*/ 1197860 h 1591560"/>
              <a:gd name="connsiteX12" fmla="*/ 914400 w 7104380"/>
              <a:gd name="connsiteY12" fmla="*/ 1172460 h 1591560"/>
              <a:gd name="connsiteX13" fmla="*/ 977900 w 7104380"/>
              <a:gd name="connsiteY13" fmla="*/ 1096260 h 1591560"/>
              <a:gd name="connsiteX14" fmla="*/ 1003300 w 7104380"/>
              <a:gd name="connsiteY14" fmla="*/ 1045460 h 1591560"/>
              <a:gd name="connsiteX15" fmla="*/ 1079500 w 7104380"/>
              <a:gd name="connsiteY15" fmla="*/ 1007360 h 1591560"/>
              <a:gd name="connsiteX16" fmla="*/ 1104900 w 7104380"/>
              <a:gd name="connsiteY16" fmla="*/ 969260 h 1591560"/>
              <a:gd name="connsiteX17" fmla="*/ 1130300 w 7104380"/>
              <a:gd name="connsiteY17" fmla="*/ 893060 h 1591560"/>
              <a:gd name="connsiteX18" fmla="*/ 1231900 w 7104380"/>
              <a:gd name="connsiteY18" fmla="*/ 829560 h 1591560"/>
              <a:gd name="connsiteX19" fmla="*/ 1282700 w 7104380"/>
              <a:gd name="connsiteY19" fmla="*/ 816860 h 1591560"/>
              <a:gd name="connsiteX20" fmla="*/ 1320800 w 7104380"/>
              <a:gd name="connsiteY20" fmla="*/ 791460 h 1591560"/>
              <a:gd name="connsiteX21" fmla="*/ 1511300 w 7104380"/>
              <a:gd name="connsiteY21" fmla="*/ 766060 h 1591560"/>
              <a:gd name="connsiteX22" fmla="*/ 1676400 w 7104380"/>
              <a:gd name="connsiteY22" fmla="*/ 753360 h 1591560"/>
              <a:gd name="connsiteX23" fmla="*/ 1752600 w 7104380"/>
              <a:gd name="connsiteY23" fmla="*/ 804160 h 1591560"/>
              <a:gd name="connsiteX24" fmla="*/ 2175710 w 7104380"/>
              <a:gd name="connsiteY24" fmla="*/ 530905 h 1591560"/>
              <a:gd name="connsiteX25" fmla="*/ 2444015 w 7104380"/>
              <a:gd name="connsiteY25" fmla="*/ 540102 h 1591560"/>
              <a:gd name="connsiteX26" fmla="*/ 2626093 w 7104380"/>
              <a:gd name="connsiteY26" fmla="*/ 539666 h 1591560"/>
              <a:gd name="connsiteX27" fmla="*/ 3117248 w 7104380"/>
              <a:gd name="connsiteY27" fmla="*/ 176638 h 1591560"/>
              <a:gd name="connsiteX28" fmla="*/ 3909194 w 7104380"/>
              <a:gd name="connsiteY28" fmla="*/ 166567 h 1591560"/>
              <a:gd name="connsiteX29" fmla="*/ 4735763 w 7104380"/>
              <a:gd name="connsiteY29" fmla="*/ 2352 h 1591560"/>
              <a:gd name="connsiteX30" fmla="*/ 4590582 w 7104380"/>
              <a:gd name="connsiteY30" fmla="*/ 307140 h 1591560"/>
              <a:gd name="connsiteX31" fmla="*/ 4676808 w 7104380"/>
              <a:gd name="connsiteY31" fmla="*/ 387278 h 1591560"/>
              <a:gd name="connsiteX32" fmla="*/ 5170638 w 7104380"/>
              <a:gd name="connsiteY32" fmla="*/ 442016 h 1591560"/>
              <a:gd name="connsiteX33" fmla="*/ 5807776 w 7104380"/>
              <a:gd name="connsiteY33" fmla="*/ 612364 h 1591560"/>
              <a:gd name="connsiteX34" fmla="*/ 6031832 w 7104380"/>
              <a:gd name="connsiteY34" fmla="*/ 612800 h 1591560"/>
              <a:gd name="connsiteX35" fmla="*/ 6175810 w 7104380"/>
              <a:gd name="connsiteY35" fmla="*/ 664472 h 1591560"/>
              <a:gd name="connsiteX36" fmla="*/ 6654666 w 7104380"/>
              <a:gd name="connsiteY36" fmla="*/ 783147 h 1591560"/>
              <a:gd name="connsiteX37" fmla="*/ 7104380 w 7104380"/>
              <a:gd name="connsiteY37" fmla="*/ 920654 h 1591560"/>
              <a:gd name="connsiteX0" fmla="*/ 0 w 7104380"/>
              <a:gd name="connsiteY0" fmla="*/ 1596310 h 1596310"/>
              <a:gd name="connsiteX1" fmla="*/ 254000 w 7104380"/>
              <a:gd name="connsiteY1" fmla="*/ 1570910 h 1596310"/>
              <a:gd name="connsiteX2" fmla="*/ 330200 w 7104380"/>
              <a:gd name="connsiteY2" fmla="*/ 1545510 h 1596310"/>
              <a:gd name="connsiteX3" fmla="*/ 381000 w 7104380"/>
              <a:gd name="connsiteY3" fmla="*/ 1532810 h 1596310"/>
              <a:gd name="connsiteX4" fmla="*/ 457200 w 7104380"/>
              <a:gd name="connsiteY4" fmla="*/ 1507410 h 1596310"/>
              <a:gd name="connsiteX5" fmla="*/ 609600 w 7104380"/>
              <a:gd name="connsiteY5" fmla="*/ 1494710 h 1596310"/>
              <a:gd name="connsiteX6" fmla="*/ 622300 w 7104380"/>
              <a:gd name="connsiteY6" fmla="*/ 1443910 h 1596310"/>
              <a:gd name="connsiteX7" fmla="*/ 647700 w 7104380"/>
              <a:gd name="connsiteY7" fmla="*/ 1367710 h 1596310"/>
              <a:gd name="connsiteX8" fmla="*/ 660400 w 7104380"/>
              <a:gd name="connsiteY8" fmla="*/ 1291510 h 1596310"/>
              <a:gd name="connsiteX9" fmla="*/ 711200 w 7104380"/>
              <a:gd name="connsiteY9" fmla="*/ 1266110 h 1596310"/>
              <a:gd name="connsiteX10" fmla="*/ 787400 w 7104380"/>
              <a:gd name="connsiteY10" fmla="*/ 1240710 h 1596310"/>
              <a:gd name="connsiteX11" fmla="*/ 876300 w 7104380"/>
              <a:gd name="connsiteY11" fmla="*/ 1202610 h 1596310"/>
              <a:gd name="connsiteX12" fmla="*/ 914400 w 7104380"/>
              <a:gd name="connsiteY12" fmla="*/ 1177210 h 1596310"/>
              <a:gd name="connsiteX13" fmla="*/ 977900 w 7104380"/>
              <a:gd name="connsiteY13" fmla="*/ 1101010 h 1596310"/>
              <a:gd name="connsiteX14" fmla="*/ 1003300 w 7104380"/>
              <a:gd name="connsiteY14" fmla="*/ 1050210 h 1596310"/>
              <a:gd name="connsiteX15" fmla="*/ 1079500 w 7104380"/>
              <a:gd name="connsiteY15" fmla="*/ 1012110 h 1596310"/>
              <a:gd name="connsiteX16" fmla="*/ 1104900 w 7104380"/>
              <a:gd name="connsiteY16" fmla="*/ 974010 h 1596310"/>
              <a:gd name="connsiteX17" fmla="*/ 1130300 w 7104380"/>
              <a:gd name="connsiteY17" fmla="*/ 897810 h 1596310"/>
              <a:gd name="connsiteX18" fmla="*/ 1231900 w 7104380"/>
              <a:gd name="connsiteY18" fmla="*/ 834310 h 1596310"/>
              <a:gd name="connsiteX19" fmla="*/ 1282700 w 7104380"/>
              <a:gd name="connsiteY19" fmla="*/ 821610 h 1596310"/>
              <a:gd name="connsiteX20" fmla="*/ 1320800 w 7104380"/>
              <a:gd name="connsiteY20" fmla="*/ 796210 h 1596310"/>
              <a:gd name="connsiteX21" fmla="*/ 1511300 w 7104380"/>
              <a:gd name="connsiteY21" fmla="*/ 770810 h 1596310"/>
              <a:gd name="connsiteX22" fmla="*/ 1676400 w 7104380"/>
              <a:gd name="connsiteY22" fmla="*/ 758110 h 1596310"/>
              <a:gd name="connsiteX23" fmla="*/ 1752600 w 7104380"/>
              <a:gd name="connsiteY23" fmla="*/ 808910 h 1596310"/>
              <a:gd name="connsiteX24" fmla="*/ 2175710 w 7104380"/>
              <a:gd name="connsiteY24" fmla="*/ 535655 h 1596310"/>
              <a:gd name="connsiteX25" fmla="*/ 2444015 w 7104380"/>
              <a:gd name="connsiteY25" fmla="*/ 544852 h 1596310"/>
              <a:gd name="connsiteX26" fmla="*/ 2626093 w 7104380"/>
              <a:gd name="connsiteY26" fmla="*/ 544416 h 1596310"/>
              <a:gd name="connsiteX27" fmla="*/ 3117248 w 7104380"/>
              <a:gd name="connsiteY27" fmla="*/ 181388 h 1596310"/>
              <a:gd name="connsiteX28" fmla="*/ 3909194 w 7104380"/>
              <a:gd name="connsiteY28" fmla="*/ 171317 h 1596310"/>
              <a:gd name="connsiteX29" fmla="*/ 4735763 w 7104380"/>
              <a:gd name="connsiteY29" fmla="*/ 7102 h 1596310"/>
              <a:gd name="connsiteX30" fmla="*/ 5485732 w 7104380"/>
              <a:gd name="connsiteY30" fmla="*/ 32502 h 1596310"/>
              <a:gd name="connsiteX31" fmla="*/ 4676808 w 7104380"/>
              <a:gd name="connsiteY31" fmla="*/ 392028 h 1596310"/>
              <a:gd name="connsiteX32" fmla="*/ 5170638 w 7104380"/>
              <a:gd name="connsiteY32" fmla="*/ 446766 h 1596310"/>
              <a:gd name="connsiteX33" fmla="*/ 5807776 w 7104380"/>
              <a:gd name="connsiteY33" fmla="*/ 617114 h 1596310"/>
              <a:gd name="connsiteX34" fmla="*/ 6031832 w 7104380"/>
              <a:gd name="connsiteY34" fmla="*/ 617550 h 1596310"/>
              <a:gd name="connsiteX35" fmla="*/ 6175810 w 7104380"/>
              <a:gd name="connsiteY35" fmla="*/ 669222 h 1596310"/>
              <a:gd name="connsiteX36" fmla="*/ 6654666 w 7104380"/>
              <a:gd name="connsiteY36" fmla="*/ 787897 h 1596310"/>
              <a:gd name="connsiteX37" fmla="*/ 7104380 w 7104380"/>
              <a:gd name="connsiteY37" fmla="*/ 925404 h 1596310"/>
              <a:gd name="connsiteX0" fmla="*/ 0 w 7104380"/>
              <a:gd name="connsiteY0" fmla="*/ 1596310 h 1596310"/>
              <a:gd name="connsiteX1" fmla="*/ 254000 w 7104380"/>
              <a:gd name="connsiteY1" fmla="*/ 1570910 h 1596310"/>
              <a:gd name="connsiteX2" fmla="*/ 330200 w 7104380"/>
              <a:gd name="connsiteY2" fmla="*/ 1545510 h 1596310"/>
              <a:gd name="connsiteX3" fmla="*/ 381000 w 7104380"/>
              <a:gd name="connsiteY3" fmla="*/ 1532810 h 1596310"/>
              <a:gd name="connsiteX4" fmla="*/ 457200 w 7104380"/>
              <a:gd name="connsiteY4" fmla="*/ 1507410 h 1596310"/>
              <a:gd name="connsiteX5" fmla="*/ 609600 w 7104380"/>
              <a:gd name="connsiteY5" fmla="*/ 1494710 h 1596310"/>
              <a:gd name="connsiteX6" fmla="*/ 622300 w 7104380"/>
              <a:gd name="connsiteY6" fmla="*/ 1443910 h 1596310"/>
              <a:gd name="connsiteX7" fmla="*/ 647700 w 7104380"/>
              <a:gd name="connsiteY7" fmla="*/ 1367710 h 1596310"/>
              <a:gd name="connsiteX8" fmla="*/ 660400 w 7104380"/>
              <a:gd name="connsiteY8" fmla="*/ 1291510 h 1596310"/>
              <a:gd name="connsiteX9" fmla="*/ 711200 w 7104380"/>
              <a:gd name="connsiteY9" fmla="*/ 1266110 h 1596310"/>
              <a:gd name="connsiteX10" fmla="*/ 787400 w 7104380"/>
              <a:gd name="connsiteY10" fmla="*/ 1240710 h 1596310"/>
              <a:gd name="connsiteX11" fmla="*/ 876300 w 7104380"/>
              <a:gd name="connsiteY11" fmla="*/ 1202610 h 1596310"/>
              <a:gd name="connsiteX12" fmla="*/ 914400 w 7104380"/>
              <a:gd name="connsiteY12" fmla="*/ 1177210 h 1596310"/>
              <a:gd name="connsiteX13" fmla="*/ 977900 w 7104380"/>
              <a:gd name="connsiteY13" fmla="*/ 1101010 h 1596310"/>
              <a:gd name="connsiteX14" fmla="*/ 1003300 w 7104380"/>
              <a:gd name="connsiteY14" fmla="*/ 1050210 h 1596310"/>
              <a:gd name="connsiteX15" fmla="*/ 1079500 w 7104380"/>
              <a:gd name="connsiteY15" fmla="*/ 1012110 h 1596310"/>
              <a:gd name="connsiteX16" fmla="*/ 1104900 w 7104380"/>
              <a:gd name="connsiteY16" fmla="*/ 974010 h 1596310"/>
              <a:gd name="connsiteX17" fmla="*/ 1130300 w 7104380"/>
              <a:gd name="connsiteY17" fmla="*/ 897810 h 1596310"/>
              <a:gd name="connsiteX18" fmla="*/ 1231900 w 7104380"/>
              <a:gd name="connsiteY18" fmla="*/ 834310 h 1596310"/>
              <a:gd name="connsiteX19" fmla="*/ 1282700 w 7104380"/>
              <a:gd name="connsiteY19" fmla="*/ 821610 h 1596310"/>
              <a:gd name="connsiteX20" fmla="*/ 1320800 w 7104380"/>
              <a:gd name="connsiteY20" fmla="*/ 796210 h 1596310"/>
              <a:gd name="connsiteX21" fmla="*/ 1511300 w 7104380"/>
              <a:gd name="connsiteY21" fmla="*/ 770810 h 1596310"/>
              <a:gd name="connsiteX22" fmla="*/ 1676400 w 7104380"/>
              <a:gd name="connsiteY22" fmla="*/ 758110 h 1596310"/>
              <a:gd name="connsiteX23" fmla="*/ 1752600 w 7104380"/>
              <a:gd name="connsiteY23" fmla="*/ 808910 h 1596310"/>
              <a:gd name="connsiteX24" fmla="*/ 2175710 w 7104380"/>
              <a:gd name="connsiteY24" fmla="*/ 535655 h 1596310"/>
              <a:gd name="connsiteX25" fmla="*/ 2444015 w 7104380"/>
              <a:gd name="connsiteY25" fmla="*/ 544852 h 1596310"/>
              <a:gd name="connsiteX26" fmla="*/ 2626093 w 7104380"/>
              <a:gd name="connsiteY26" fmla="*/ 544416 h 1596310"/>
              <a:gd name="connsiteX27" fmla="*/ 3117248 w 7104380"/>
              <a:gd name="connsiteY27" fmla="*/ 181388 h 1596310"/>
              <a:gd name="connsiteX28" fmla="*/ 3909194 w 7104380"/>
              <a:gd name="connsiteY28" fmla="*/ 171317 h 1596310"/>
              <a:gd name="connsiteX29" fmla="*/ 4735763 w 7104380"/>
              <a:gd name="connsiteY29" fmla="*/ 7102 h 1596310"/>
              <a:gd name="connsiteX30" fmla="*/ 5485732 w 7104380"/>
              <a:gd name="connsiteY30" fmla="*/ 32502 h 1596310"/>
              <a:gd name="connsiteX31" fmla="*/ 5908841 w 7104380"/>
              <a:gd name="connsiteY31" fmla="*/ 131908 h 1596310"/>
              <a:gd name="connsiteX32" fmla="*/ 5170638 w 7104380"/>
              <a:gd name="connsiteY32" fmla="*/ 446766 h 1596310"/>
              <a:gd name="connsiteX33" fmla="*/ 5807776 w 7104380"/>
              <a:gd name="connsiteY33" fmla="*/ 617114 h 1596310"/>
              <a:gd name="connsiteX34" fmla="*/ 6031832 w 7104380"/>
              <a:gd name="connsiteY34" fmla="*/ 617550 h 1596310"/>
              <a:gd name="connsiteX35" fmla="*/ 6175810 w 7104380"/>
              <a:gd name="connsiteY35" fmla="*/ 669222 h 1596310"/>
              <a:gd name="connsiteX36" fmla="*/ 6654666 w 7104380"/>
              <a:gd name="connsiteY36" fmla="*/ 787897 h 1596310"/>
              <a:gd name="connsiteX37" fmla="*/ 7104380 w 7104380"/>
              <a:gd name="connsiteY37" fmla="*/ 925404 h 1596310"/>
              <a:gd name="connsiteX0" fmla="*/ 0 w 7104380"/>
              <a:gd name="connsiteY0" fmla="*/ 1596310 h 1596310"/>
              <a:gd name="connsiteX1" fmla="*/ 254000 w 7104380"/>
              <a:gd name="connsiteY1" fmla="*/ 1570910 h 1596310"/>
              <a:gd name="connsiteX2" fmla="*/ 330200 w 7104380"/>
              <a:gd name="connsiteY2" fmla="*/ 1545510 h 1596310"/>
              <a:gd name="connsiteX3" fmla="*/ 381000 w 7104380"/>
              <a:gd name="connsiteY3" fmla="*/ 1532810 h 1596310"/>
              <a:gd name="connsiteX4" fmla="*/ 457200 w 7104380"/>
              <a:gd name="connsiteY4" fmla="*/ 1507410 h 1596310"/>
              <a:gd name="connsiteX5" fmla="*/ 609600 w 7104380"/>
              <a:gd name="connsiteY5" fmla="*/ 1494710 h 1596310"/>
              <a:gd name="connsiteX6" fmla="*/ 622300 w 7104380"/>
              <a:gd name="connsiteY6" fmla="*/ 1443910 h 1596310"/>
              <a:gd name="connsiteX7" fmla="*/ 647700 w 7104380"/>
              <a:gd name="connsiteY7" fmla="*/ 1367710 h 1596310"/>
              <a:gd name="connsiteX8" fmla="*/ 660400 w 7104380"/>
              <a:gd name="connsiteY8" fmla="*/ 1291510 h 1596310"/>
              <a:gd name="connsiteX9" fmla="*/ 711200 w 7104380"/>
              <a:gd name="connsiteY9" fmla="*/ 1266110 h 1596310"/>
              <a:gd name="connsiteX10" fmla="*/ 787400 w 7104380"/>
              <a:gd name="connsiteY10" fmla="*/ 1240710 h 1596310"/>
              <a:gd name="connsiteX11" fmla="*/ 876300 w 7104380"/>
              <a:gd name="connsiteY11" fmla="*/ 1202610 h 1596310"/>
              <a:gd name="connsiteX12" fmla="*/ 914400 w 7104380"/>
              <a:gd name="connsiteY12" fmla="*/ 1177210 h 1596310"/>
              <a:gd name="connsiteX13" fmla="*/ 977900 w 7104380"/>
              <a:gd name="connsiteY13" fmla="*/ 1101010 h 1596310"/>
              <a:gd name="connsiteX14" fmla="*/ 1003300 w 7104380"/>
              <a:gd name="connsiteY14" fmla="*/ 1050210 h 1596310"/>
              <a:gd name="connsiteX15" fmla="*/ 1079500 w 7104380"/>
              <a:gd name="connsiteY15" fmla="*/ 1012110 h 1596310"/>
              <a:gd name="connsiteX16" fmla="*/ 1104900 w 7104380"/>
              <a:gd name="connsiteY16" fmla="*/ 974010 h 1596310"/>
              <a:gd name="connsiteX17" fmla="*/ 1130300 w 7104380"/>
              <a:gd name="connsiteY17" fmla="*/ 897810 h 1596310"/>
              <a:gd name="connsiteX18" fmla="*/ 1231900 w 7104380"/>
              <a:gd name="connsiteY18" fmla="*/ 834310 h 1596310"/>
              <a:gd name="connsiteX19" fmla="*/ 1282700 w 7104380"/>
              <a:gd name="connsiteY19" fmla="*/ 821610 h 1596310"/>
              <a:gd name="connsiteX20" fmla="*/ 1320800 w 7104380"/>
              <a:gd name="connsiteY20" fmla="*/ 796210 h 1596310"/>
              <a:gd name="connsiteX21" fmla="*/ 1511300 w 7104380"/>
              <a:gd name="connsiteY21" fmla="*/ 770810 h 1596310"/>
              <a:gd name="connsiteX22" fmla="*/ 1676400 w 7104380"/>
              <a:gd name="connsiteY22" fmla="*/ 758110 h 1596310"/>
              <a:gd name="connsiteX23" fmla="*/ 1752600 w 7104380"/>
              <a:gd name="connsiteY23" fmla="*/ 808910 h 1596310"/>
              <a:gd name="connsiteX24" fmla="*/ 2175710 w 7104380"/>
              <a:gd name="connsiteY24" fmla="*/ 535655 h 1596310"/>
              <a:gd name="connsiteX25" fmla="*/ 2444015 w 7104380"/>
              <a:gd name="connsiteY25" fmla="*/ 544852 h 1596310"/>
              <a:gd name="connsiteX26" fmla="*/ 2626093 w 7104380"/>
              <a:gd name="connsiteY26" fmla="*/ 544416 h 1596310"/>
              <a:gd name="connsiteX27" fmla="*/ 3117248 w 7104380"/>
              <a:gd name="connsiteY27" fmla="*/ 181388 h 1596310"/>
              <a:gd name="connsiteX28" fmla="*/ 3909194 w 7104380"/>
              <a:gd name="connsiteY28" fmla="*/ 171317 h 1596310"/>
              <a:gd name="connsiteX29" fmla="*/ 4735763 w 7104380"/>
              <a:gd name="connsiteY29" fmla="*/ 7102 h 1596310"/>
              <a:gd name="connsiteX30" fmla="*/ 5485732 w 7104380"/>
              <a:gd name="connsiteY30" fmla="*/ 32502 h 1596310"/>
              <a:gd name="connsiteX31" fmla="*/ 5908841 w 7104380"/>
              <a:gd name="connsiteY31" fmla="*/ 131908 h 1596310"/>
              <a:gd name="connsiteX32" fmla="*/ 6421922 w 7104380"/>
              <a:gd name="connsiteY32" fmla="*/ 254086 h 1596310"/>
              <a:gd name="connsiteX33" fmla="*/ 5807776 w 7104380"/>
              <a:gd name="connsiteY33" fmla="*/ 617114 h 1596310"/>
              <a:gd name="connsiteX34" fmla="*/ 6031832 w 7104380"/>
              <a:gd name="connsiteY34" fmla="*/ 617550 h 1596310"/>
              <a:gd name="connsiteX35" fmla="*/ 6175810 w 7104380"/>
              <a:gd name="connsiteY35" fmla="*/ 669222 h 1596310"/>
              <a:gd name="connsiteX36" fmla="*/ 6654666 w 7104380"/>
              <a:gd name="connsiteY36" fmla="*/ 787897 h 1596310"/>
              <a:gd name="connsiteX37" fmla="*/ 7104380 w 7104380"/>
              <a:gd name="connsiteY37" fmla="*/ 925404 h 1596310"/>
              <a:gd name="connsiteX0" fmla="*/ 0 w 7168853"/>
              <a:gd name="connsiteY0" fmla="*/ 1596310 h 1596310"/>
              <a:gd name="connsiteX1" fmla="*/ 254000 w 7168853"/>
              <a:gd name="connsiteY1" fmla="*/ 1570910 h 1596310"/>
              <a:gd name="connsiteX2" fmla="*/ 330200 w 7168853"/>
              <a:gd name="connsiteY2" fmla="*/ 1545510 h 1596310"/>
              <a:gd name="connsiteX3" fmla="*/ 381000 w 7168853"/>
              <a:gd name="connsiteY3" fmla="*/ 1532810 h 1596310"/>
              <a:gd name="connsiteX4" fmla="*/ 457200 w 7168853"/>
              <a:gd name="connsiteY4" fmla="*/ 1507410 h 1596310"/>
              <a:gd name="connsiteX5" fmla="*/ 609600 w 7168853"/>
              <a:gd name="connsiteY5" fmla="*/ 1494710 h 1596310"/>
              <a:gd name="connsiteX6" fmla="*/ 622300 w 7168853"/>
              <a:gd name="connsiteY6" fmla="*/ 1443910 h 1596310"/>
              <a:gd name="connsiteX7" fmla="*/ 647700 w 7168853"/>
              <a:gd name="connsiteY7" fmla="*/ 1367710 h 1596310"/>
              <a:gd name="connsiteX8" fmla="*/ 660400 w 7168853"/>
              <a:gd name="connsiteY8" fmla="*/ 1291510 h 1596310"/>
              <a:gd name="connsiteX9" fmla="*/ 711200 w 7168853"/>
              <a:gd name="connsiteY9" fmla="*/ 1266110 h 1596310"/>
              <a:gd name="connsiteX10" fmla="*/ 787400 w 7168853"/>
              <a:gd name="connsiteY10" fmla="*/ 1240710 h 1596310"/>
              <a:gd name="connsiteX11" fmla="*/ 876300 w 7168853"/>
              <a:gd name="connsiteY11" fmla="*/ 1202610 h 1596310"/>
              <a:gd name="connsiteX12" fmla="*/ 914400 w 7168853"/>
              <a:gd name="connsiteY12" fmla="*/ 1177210 h 1596310"/>
              <a:gd name="connsiteX13" fmla="*/ 977900 w 7168853"/>
              <a:gd name="connsiteY13" fmla="*/ 1101010 h 1596310"/>
              <a:gd name="connsiteX14" fmla="*/ 1003300 w 7168853"/>
              <a:gd name="connsiteY14" fmla="*/ 1050210 h 1596310"/>
              <a:gd name="connsiteX15" fmla="*/ 1079500 w 7168853"/>
              <a:gd name="connsiteY15" fmla="*/ 1012110 h 1596310"/>
              <a:gd name="connsiteX16" fmla="*/ 1104900 w 7168853"/>
              <a:gd name="connsiteY16" fmla="*/ 974010 h 1596310"/>
              <a:gd name="connsiteX17" fmla="*/ 1130300 w 7168853"/>
              <a:gd name="connsiteY17" fmla="*/ 897810 h 1596310"/>
              <a:gd name="connsiteX18" fmla="*/ 1231900 w 7168853"/>
              <a:gd name="connsiteY18" fmla="*/ 834310 h 1596310"/>
              <a:gd name="connsiteX19" fmla="*/ 1282700 w 7168853"/>
              <a:gd name="connsiteY19" fmla="*/ 821610 h 1596310"/>
              <a:gd name="connsiteX20" fmla="*/ 1320800 w 7168853"/>
              <a:gd name="connsiteY20" fmla="*/ 796210 h 1596310"/>
              <a:gd name="connsiteX21" fmla="*/ 1511300 w 7168853"/>
              <a:gd name="connsiteY21" fmla="*/ 770810 h 1596310"/>
              <a:gd name="connsiteX22" fmla="*/ 1676400 w 7168853"/>
              <a:gd name="connsiteY22" fmla="*/ 758110 h 1596310"/>
              <a:gd name="connsiteX23" fmla="*/ 1752600 w 7168853"/>
              <a:gd name="connsiteY23" fmla="*/ 808910 h 1596310"/>
              <a:gd name="connsiteX24" fmla="*/ 2175710 w 7168853"/>
              <a:gd name="connsiteY24" fmla="*/ 535655 h 1596310"/>
              <a:gd name="connsiteX25" fmla="*/ 2444015 w 7168853"/>
              <a:gd name="connsiteY25" fmla="*/ 544852 h 1596310"/>
              <a:gd name="connsiteX26" fmla="*/ 2626093 w 7168853"/>
              <a:gd name="connsiteY26" fmla="*/ 544416 h 1596310"/>
              <a:gd name="connsiteX27" fmla="*/ 3117248 w 7168853"/>
              <a:gd name="connsiteY27" fmla="*/ 181388 h 1596310"/>
              <a:gd name="connsiteX28" fmla="*/ 3909194 w 7168853"/>
              <a:gd name="connsiteY28" fmla="*/ 171317 h 1596310"/>
              <a:gd name="connsiteX29" fmla="*/ 4735763 w 7168853"/>
              <a:gd name="connsiteY29" fmla="*/ 7102 h 1596310"/>
              <a:gd name="connsiteX30" fmla="*/ 5485732 w 7168853"/>
              <a:gd name="connsiteY30" fmla="*/ 32502 h 1596310"/>
              <a:gd name="connsiteX31" fmla="*/ 5908841 w 7168853"/>
              <a:gd name="connsiteY31" fmla="*/ 131908 h 1596310"/>
              <a:gd name="connsiteX32" fmla="*/ 6421922 w 7168853"/>
              <a:gd name="connsiteY32" fmla="*/ 254086 h 1596310"/>
              <a:gd name="connsiteX33" fmla="*/ 7164938 w 7168853"/>
              <a:gd name="connsiteY33" fmla="*/ 328092 h 1596310"/>
              <a:gd name="connsiteX34" fmla="*/ 6031832 w 7168853"/>
              <a:gd name="connsiteY34" fmla="*/ 617550 h 1596310"/>
              <a:gd name="connsiteX35" fmla="*/ 6175810 w 7168853"/>
              <a:gd name="connsiteY35" fmla="*/ 669222 h 1596310"/>
              <a:gd name="connsiteX36" fmla="*/ 6654666 w 7168853"/>
              <a:gd name="connsiteY36" fmla="*/ 787897 h 1596310"/>
              <a:gd name="connsiteX37" fmla="*/ 7104380 w 7168853"/>
              <a:gd name="connsiteY37" fmla="*/ 925404 h 1596310"/>
              <a:gd name="connsiteX0" fmla="*/ 0 w 7809177"/>
              <a:gd name="connsiteY0" fmla="*/ 1596310 h 1596310"/>
              <a:gd name="connsiteX1" fmla="*/ 254000 w 7809177"/>
              <a:gd name="connsiteY1" fmla="*/ 1570910 h 1596310"/>
              <a:gd name="connsiteX2" fmla="*/ 330200 w 7809177"/>
              <a:gd name="connsiteY2" fmla="*/ 1545510 h 1596310"/>
              <a:gd name="connsiteX3" fmla="*/ 381000 w 7809177"/>
              <a:gd name="connsiteY3" fmla="*/ 1532810 h 1596310"/>
              <a:gd name="connsiteX4" fmla="*/ 457200 w 7809177"/>
              <a:gd name="connsiteY4" fmla="*/ 1507410 h 1596310"/>
              <a:gd name="connsiteX5" fmla="*/ 609600 w 7809177"/>
              <a:gd name="connsiteY5" fmla="*/ 1494710 h 1596310"/>
              <a:gd name="connsiteX6" fmla="*/ 622300 w 7809177"/>
              <a:gd name="connsiteY6" fmla="*/ 1443910 h 1596310"/>
              <a:gd name="connsiteX7" fmla="*/ 647700 w 7809177"/>
              <a:gd name="connsiteY7" fmla="*/ 1367710 h 1596310"/>
              <a:gd name="connsiteX8" fmla="*/ 660400 w 7809177"/>
              <a:gd name="connsiteY8" fmla="*/ 1291510 h 1596310"/>
              <a:gd name="connsiteX9" fmla="*/ 711200 w 7809177"/>
              <a:gd name="connsiteY9" fmla="*/ 1266110 h 1596310"/>
              <a:gd name="connsiteX10" fmla="*/ 787400 w 7809177"/>
              <a:gd name="connsiteY10" fmla="*/ 1240710 h 1596310"/>
              <a:gd name="connsiteX11" fmla="*/ 876300 w 7809177"/>
              <a:gd name="connsiteY11" fmla="*/ 1202610 h 1596310"/>
              <a:gd name="connsiteX12" fmla="*/ 914400 w 7809177"/>
              <a:gd name="connsiteY12" fmla="*/ 1177210 h 1596310"/>
              <a:gd name="connsiteX13" fmla="*/ 977900 w 7809177"/>
              <a:gd name="connsiteY13" fmla="*/ 1101010 h 1596310"/>
              <a:gd name="connsiteX14" fmla="*/ 1003300 w 7809177"/>
              <a:gd name="connsiteY14" fmla="*/ 1050210 h 1596310"/>
              <a:gd name="connsiteX15" fmla="*/ 1079500 w 7809177"/>
              <a:gd name="connsiteY15" fmla="*/ 1012110 h 1596310"/>
              <a:gd name="connsiteX16" fmla="*/ 1104900 w 7809177"/>
              <a:gd name="connsiteY16" fmla="*/ 974010 h 1596310"/>
              <a:gd name="connsiteX17" fmla="*/ 1130300 w 7809177"/>
              <a:gd name="connsiteY17" fmla="*/ 897810 h 1596310"/>
              <a:gd name="connsiteX18" fmla="*/ 1231900 w 7809177"/>
              <a:gd name="connsiteY18" fmla="*/ 834310 h 1596310"/>
              <a:gd name="connsiteX19" fmla="*/ 1282700 w 7809177"/>
              <a:gd name="connsiteY19" fmla="*/ 821610 h 1596310"/>
              <a:gd name="connsiteX20" fmla="*/ 1320800 w 7809177"/>
              <a:gd name="connsiteY20" fmla="*/ 796210 h 1596310"/>
              <a:gd name="connsiteX21" fmla="*/ 1511300 w 7809177"/>
              <a:gd name="connsiteY21" fmla="*/ 770810 h 1596310"/>
              <a:gd name="connsiteX22" fmla="*/ 1676400 w 7809177"/>
              <a:gd name="connsiteY22" fmla="*/ 758110 h 1596310"/>
              <a:gd name="connsiteX23" fmla="*/ 1752600 w 7809177"/>
              <a:gd name="connsiteY23" fmla="*/ 808910 h 1596310"/>
              <a:gd name="connsiteX24" fmla="*/ 2175710 w 7809177"/>
              <a:gd name="connsiteY24" fmla="*/ 535655 h 1596310"/>
              <a:gd name="connsiteX25" fmla="*/ 2444015 w 7809177"/>
              <a:gd name="connsiteY25" fmla="*/ 544852 h 1596310"/>
              <a:gd name="connsiteX26" fmla="*/ 2626093 w 7809177"/>
              <a:gd name="connsiteY26" fmla="*/ 544416 h 1596310"/>
              <a:gd name="connsiteX27" fmla="*/ 3117248 w 7809177"/>
              <a:gd name="connsiteY27" fmla="*/ 181388 h 1596310"/>
              <a:gd name="connsiteX28" fmla="*/ 3909194 w 7809177"/>
              <a:gd name="connsiteY28" fmla="*/ 171317 h 1596310"/>
              <a:gd name="connsiteX29" fmla="*/ 4735763 w 7809177"/>
              <a:gd name="connsiteY29" fmla="*/ 7102 h 1596310"/>
              <a:gd name="connsiteX30" fmla="*/ 5485732 w 7809177"/>
              <a:gd name="connsiteY30" fmla="*/ 32502 h 1596310"/>
              <a:gd name="connsiteX31" fmla="*/ 5908841 w 7809177"/>
              <a:gd name="connsiteY31" fmla="*/ 131908 h 1596310"/>
              <a:gd name="connsiteX32" fmla="*/ 6421922 w 7809177"/>
              <a:gd name="connsiteY32" fmla="*/ 254086 h 1596310"/>
              <a:gd name="connsiteX33" fmla="*/ 7164938 w 7809177"/>
              <a:gd name="connsiteY33" fmla="*/ 328092 h 1596310"/>
              <a:gd name="connsiteX34" fmla="*/ 6031832 w 7809177"/>
              <a:gd name="connsiteY34" fmla="*/ 617550 h 1596310"/>
              <a:gd name="connsiteX35" fmla="*/ 7802479 w 7809177"/>
              <a:gd name="connsiteY35" fmla="*/ 543980 h 1596310"/>
              <a:gd name="connsiteX36" fmla="*/ 6654666 w 7809177"/>
              <a:gd name="connsiteY36" fmla="*/ 787897 h 1596310"/>
              <a:gd name="connsiteX37" fmla="*/ 7104380 w 7809177"/>
              <a:gd name="connsiteY37" fmla="*/ 925404 h 1596310"/>
              <a:gd name="connsiteX0" fmla="*/ 0 w 7865841"/>
              <a:gd name="connsiteY0" fmla="*/ 1596310 h 1596310"/>
              <a:gd name="connsiteX1" fmla="*/ 254000 w 7865841"/>
              <a:gd name="connsiteY1" fmla="*/ 1570910 h 1596310"/>
              <a:gd name="connsiteX2" fmla="*/ 330200 w 7865841"/>
              <a:gd name="connsiteY2" fmla="*/ 1545510 h 1596310"/>
              <a:gd name="connsiteX3" fmla="*/ 381000 w 7865841"/>
              <a:gd name="connsiteY3" fmla="*/ 1532810 h 1596310"/>
              <a:gd name="connsiteX4" fmla="*/ 457200 w 7865841"/>
              <a:gd name="connsiteY4" fmla="*/ 1507410 h 1596310"/>
              <a:gd name="connsiteX5" fmla="*/ 609600 w 7865841"/>
              <a:gd name="connsiteY5" fmla="*/ 1494710 h 1596310"/>
              <a:gd name="connsiteX6" fmla="*/ 622300 w 7865841"/>
              <a:gd name="connsiteY6" fmla="*/ 1443910 h 1596310"/>
              <a:gd name="connsiteX7" fmla="*/ 647700 w 7865841"/>
              <a:gd name="connsiteY7" fmla="*/ 1367710 h 1596310"/>
              <a:gd name="connsiteX8" fmla="*/ 660400 w 7865841"/>
              <a:gd name="connsiteY8" fmla="*/ 1291510 h 1596310"/>
              <a:gd name="connsiteX9" fmla="*/ 711200 w 7865841"/>
              <a:gd name="connsiteY9" fmla="*/ 1266110 h 1596310"/>
              <a:gd name="connsiteX10" fmla="*/ 787400 w 7865841"/>
              <a:gd name="connsiteY10" fmla="*/ 1240710 h 1596310"/>
              <a:gd name="connsiteX11" fmla="*/ 876300 w 7865841"/>
              <a:gd name="connsiteY11" fmla="*/ 1202610 h 1596310"/>
              <a:gd name="connsiteX12" fmla="*/ 914400 w 7865841"/>
              <a:gd name="connsiteY12" fmla="*/ 1177210 h 1596310"/>
              <a:gd name="connsiteX13" fmla="*/ 977900 w 7865841"/>
              <a:gd name="connsiteY13" fmla="*/ 1101010 h 1596310"/>
              <a:gd name="connsiteX14" fmla="*/ 1003300 w 7865841"/>
              <a:gd name="connsiteY14" fmla="*/ 1050210 h 1596310"/>
              <a:gd name="connsiteX15" fmla="*/ 1079500 w 7865841"/>
              <a:gd name="connsiteY15" fmla="*/ 1012110 h 1596310"/>
              <a:gd name="connsiteX16" fmla="*/ 1104900 w 7865841"/>
              <a:gd name="connsiteY16" fmla="*/ 974010 h 1596310"/>
              <a:gd name="connsiteX17" fmla="*/ 1130300 w 7865841"/>
              <a:gd name="connsiteY17" fmla="*/ 897810 h 1596310"/>
              <a:gd name="connsiteX18" fmla="*/ 1231900 w 7865841"/>
              <a:gd name="connsiteY18" fmla="*/ 834310 h 1596310"/>
              <a:gd name="connsiteX19" fmla="*/ 1282700 w 7865841"/>
              <a:gd name="connsiteY19" fmla="*/ 821610 h 1596310"/>
              <a:gd name="connsiteX20" fmla="*/ 1320800 w 7865841"/>
              <a:gd name="connsiteY20" fmla="*/ 796210 h 1596310"/>
              <a:gd name="connsiteX21" fmla="*/ 1511300 w 7865841"/>
              <a:gd name="connsiteY21" fmla="*/ 770810 h 1596310"/>
              <a:gd name="connsiteX22" fmla="*/ 1676400 w 7865841"/>
              <a:gd name="connsiteY22" fmla="*/ 758110 h 1596310"/>
              <a:gd name="connsiteX23" fmla="*/ 1752600 w 7865841"/>
              <a:gd name="connsiteY23" fmla="*/ 808910 h 1596310"/>
              <a:gd name="connsiteX24" fmla="*/ 2175710 w 7865841"/>
              <a:gd name="connsiteY24" fmla="*/ 535655 h 1596310"/>
              <a:gd name="connsiteX25" fmla="*/ 2444015 w 7865841"/>
              <a:gd name="connsiteY25" fmla="*/ 544852 h 1596310"/>
              <a:gd name="connsiteX26" fmla="*/ 2626093 w 7865841"/>
              <a:gd name="connsiteY26" fmla="*/ 544416 h 1596310"/>
              <a:gd name="connsiteX27" fmla="*/ 3117248 w 7865841"/>
              <a:gd name="connsiteY27" fmla="*/ 181388 h 1596310"/>
              <a:gd name="connsiteX28" fmla="*/ 3909194 w 7865841"/>
              <a:gd name="connsiteY28" fmla="*/ 171317 h 1596310"/>
              <a:gd name="connsiteX29" fmla="*/ 4735763 w 7865841"/>
              <a:gd name="connsiteY29" fmla="*/ 7102 h 1596310"/>
              <a:gd name="connsiteX30" fmla="*/ 5485732 w 7865841"/>
              <a:gd name="connsiteY30" fmla="*/ 32502 h 1596310"/>
              <a:gd name="connsiteX31" fmla="*/ 5908841 w 7865841"/>
              <a:gd name="connsiteY31" fmla="*/ 131908 h 1596310"/>
              <a:gd name="connsiteX32" fmla="*/ 6421922 w 7865841"/>
              <a:gd name="connsiteY32" fmla="*/ 254086 h 1596310"/>
              <a:gd name="connsiteX33" fmla="*/ 7164938 w 7865841"/>
              <a:gd name="connsiteY33" fmla="*/ 328092 h 1596310"/>
              <a:gd name="connsiteX34" fmla="*/ 7658502 w 7865841"/>
              <a:gd name="connsiteY34" fmla="*/ 367065 h 1596310"/>
              <a:gd name="connsiteX35" fmla="*/ 7802479 w 7865841"/>
              <a:gd name="connsiteY35" fmla="*/ 543980 h 1596310"/>
              <a:gd name="connsiteX36" fmla="*/ 6654666 w 7865841"/>
              <a:gd name="connsiteY36" fmla="*/ 787897 h 1596310"/>
              <a:gd name="connsiteX37" fmla="*/ 7104380 w 7865841"/>
              <a:gd name="connsiteY37" fmla="*/ 925404 h 1596310"/>
              <a:gd name="connsiteX0" fmla="*/ 0 w 7996496"/>
              <a:gd name="connsiteY0" fmla="*/ 1596310 h 1596310"/>
              <a:gd name="connsiteX1" fmla="*/ 254000 w 7996496"/>
              <a:gd name="connsiteY1" fmla="*/ 1570910 h 1596310"/>
              <a:gd name="connsiteX2" fmla="*/ 330200 w 7996496"/>
              <a:gd name="connsiteY2" fmla="*/ 1545510 h 1596310"/>
              <a:gd name="connsiteX3" fmla="*/ 381000 w 7996496"/>
              <a:gd name="connsiteY3" fmla="*/ 1532810 h 1596310"/>
              <a:gd name="connsiteX4" fmla="*/ 457200 w 7996496"/>
              <a:gd name="connsiteY4" fmla="*/ 1507410 h 1596310"/>
              <a:gd name="connsiteX5" fmla="*/ 609600 w 7996496"/>
              <a:gd name="connsiteY5" fmla="*/ 1494710 h 1596310"/>
              <a:gd name="connsiteX6" fmla="*/ 622300 w 7996496"/>
              <a:gd name="connsiteY6" fmla="*/ 1443910 h 1596310"/>
              <a:gd name="connsiteX7" fmla="*/ 647700 w 7996496"/>
              <a:gd name="connsiteY7" fmla="*/ 1367710 h 1596310"/>
              <a:gd name="connsiteX8" fmla="*/ 660400 w 7996496"/>
              <a:gd name="connsiteY8" fmla="*/ 1291510 h 1596310"/>
              <a:gd name="connsiteX9" fmla="*/ 711200 w 7996496"/>
              <a:gd name="connsiteY9" fmla="*/ 1266110 h 1596310"/>
              <a:gd name="connsiteX10" fmla="*/ 787400 w 7996496"/>
              <a:gd name="connsiteY10" fmla="*/ 1240710 h 1596310"/>
              <a:gd name="connsiteX11" fmla="*/ 876300 w 7996496"/>
              <a:gd name="connsiteY11" fmla="*/ 1202610 h 1596310"/>
              <a:gd name="connsiteX12" fmla="*/ 914400 w 7996496"/>
              <a:gd name="connsiteY12" fmla="*/ 1177210 h 1596310"/>
              <a:gd name="connsiteX13" fmla="*/ 977900 w 7996496"/>
              <a:gd name="connsiteY13" fmla="*/ 1101010 h 1596310"/>
              <a:gd name="connsiteX14" fmla="*/ 1003300 w 7996496"/>
              <a:gd name="connsiteY14" fmla="*/ 1050210 h 1596310"/>
              <a:gd name="connsiteX15" fmla="*/ 1079500 w 7996496"/>
              <a:gd name="connsiteY15" fmla="*/ 1012110 h 1596310"/>
              <a:gd name="connsiteX16" fmla="*/ 1104900 w 7996496"/>
              <a:gd name="connsiteY16" fmla="*/ 974010 h 1596310"/>
              <a:gd name="connsiteX17" fmla="*/ 1130300 w 7996496"/>
              <a:gd name="connsiteY17" fmla="*/ 897810 h 1596310"/>
              <a:gd name="connsiteX18" fmla="*/ 1231900 w 7996496"/>
              <a:gd name="connsiteY18" fmla="*/ 834310 h 1596310"/>
              <a:gd name="connsiteX19" fmla="*/ 1282700 w 7996496"/>
              <a:gd name="connsiteY19" fmla="*/ 821610 h 1596310"/>
              <a:gd name="connsiteX20" fmla="*/ 1320800 w 7996496"/>
              <a:gd name="connsiteY20" fmla="*/ 796210 h 1596310"/>
              <a:gd name="connsiteX21" fmla="*/ 1511300 w 7996496"/>
              <a:gd name="connsiteY21" fmla="*/ 770810 h 1596310"/>
              <a:gd name="connsiteX22" fmla="*/ 1676400 w 7996496"/>
              <a:gd name="connsiteY22" fmla="*/ 758110 h 1596310"/>
              <a:gd name="connsiteX23" fmla="*/ 1752600 w 7996496"/>
              <a:gd name="connsiteY23" fmla="*/ 808910 h 1596310"/>
              <a:gd name="connsiteX24" fmla="*/ 2175710 w 7996496"/>
              <a:gd name="connsiteY24" fmla="*/ 535655 h 1596310"/>
              <a:gd name="connsiteX25" fmla="*/ 2444015 w 7996496"/>
              <a:gd name="connsiteY25" fmla="*/ 544852 h 1596310"/>
              <a:gd name="connsiteX26" fmla="*/ 2626093 w 7996496"/>
              <a:gd name="connsiteY26" fmla="*/ 544416 h 1596310"/>
              <a:gd name="connsiteX27" fmla="*/ 3117248 w 7996496"/>
              <a:gd name="connsiteY27" fmla="*/ 181388 h 1596310"/>
              <a:gd name="connsiteX28" fmla="*/ 3909194 w 7996496"/>
              <a:gd name="connsiteY28" fmla="*/ 171317 h 1596310"/>
              <a:gd name="connsiteX29" fmla="*/ 4735763 w 7996496"/>
              <a:gd name="connsiteY29" fmla="*/ 7102 h 1596310"/>
              <a:gd name="connsiteX30" fmla="*/ 5485732 w 7996496"/>
              <a:gd name="connsiteY30" fmla="*/ 32502 h 1596310"/>
              <a:gd name="connsiteX31" fmla="*/ 5908841 w 7996496"/>
              <a:gd name="connsiteY31" fmla="*/ 131908 h 1596310"/>
              <a:gd name="connsiteX32" fmla="*/ 6421922 w 7996496"/>
              <a:gd name="connsiteY32" fmla="*/ 254086 h 1596310"/>
              <a:gd name="connsiteX33" fmla="*/ 7164938 w 7996496"/>
              <a:gd name="connsiteY33" fmla="*/ 328092 h 1596310"/>
              <a:gd name="connsiteX34" fmla="*/ 7658502 w 7996496"/>
              <a:gd name="connsiteY34" fmla="*/ 367065 h 1596310"/>
              <a:gd name="connsiteX35" fmla="*/ 7802479 w 7996496"/>
              <a:gd name="connsiteY35" fmla="*/ 543980 h 1596310"/>
              <a:gd name="connsiteX36" fmla="*/ 7963702 w 7996496"/>
              <a:gd name="connsiteY36" fmla="*/ 739727 h 1596310"/>
              <a:gd name="connsiteX37" fmla="*/ 7104380 w 7996496"/>
              <a:gd name="connsiteY37" fmla="*/ 925404 h 1596310"/>
              <a:gd name="connsiteX0" fmla="*/ 0 w 7996496"/>
              <a:gd name="connsiteY0" fmla="*/ 1596310 h 1596310"/>
              <a:gd name="connsiteX1" fmla="*/ 254000 w 7996496"/>
              <a:gd name="connsiteY1" fmla="*/ 1570910 h 1596310"/>
              <a:gd name="connsiteX2" fmla="*/ 330200 w 7996496"/>
              <a:gd name="connsiteY2" fmla="*/ 1545510 h 1596310"/>
              <a:gd name="connsiteX3" fmla="*/ 381000 w 7996496"/>
              <a:gd name="connsiteY3" fmla="*/ 1532810 h 1596310"/>
              <a:gd name="connsiteX4" fmla="*/ 457200 w 7996496"/>
              <a:gd name="connsiteY4" fmla="*/ 1507410 h 1596310"/>
              <a:gd name="connsiteX5" fmla="*/ 609600 w 7996496"/>
              <a:gd name="connsiteY5" fmla="*/ 1494710 h 1596310"/>
              <a:gd name="connsiteX6" fmla="*/ 622300 w 7996496"/>
              <a:gd name="connsiteY6" fmla="*/ 1443910 h 1596310"/>
              <a:gd name="connsiteX7" fmla="*/ 647700 w 7996496"/>
              <a:gd name="connsiteY7" fmla="*/ 1367710 h 1596310"/>
              <a:gd name="connsiteX8" fmla="*/ 660400 w 7996496"/>
              <a:gd name="connsiteY8" fmla="*/ 1291510 h 1596310"/>
              <a:gd name="connsiteX9" fmla="*/ 711200 w 7996496"/>
              <a:gd name="connsiteY9" fmla="*/ 1266110 h 1596310"/>
              <a:gd name="connsiteX10" fmla="*/ 787400 w 7996496"/>
              <a:gd name="connsiteY10" fmla="*/ 1240710 h 1596310"/>
              <a:gd name="connsiteX11" fmla="*/ 876300 w 7996496"/>
              <a:gd name="connsiteY11" fmla="*/ 1202610 h 1596310"/>
              <a:gd name="connsiteX12" fmla="*/ 914400 w 7996496"/>
              <a:gd name="connsiteY12" fmla="*/ 1177210 h 1596310"/>
              <a:gd name="connsiteX13" fmla="*/ 977900 w 7996496"/>
              <a:gd name="connsiteY13" fmla="*/ 1101010 h 1596310"/>
              <a:gd name="connsiteX14" fmla="*/ 1003300 w 7996496"/>
              <a:gd name="connsiteY14" fmla="*/ 1050210 h 1596310"/>
              <a:gd name="connsiteX15" fmla="*/ 1079500 w 7996496"/>
              <a:gd name="connsiteY15" fmla="*/ 1012110 h 1596310"/>
              <a:gd name="connsiteX16" fmla="*/ 1104900 w 7996496"/>
              <a:gd name="connsiteY16" fmla="*/ 974010 h 1596310"/>
              <a:gd name="connsiteX17" fmla="*/ 1130300 w 7996496"/>
              <a:gd name="connsiteY17" fmla="*/ 897810 h 1596310"/>
              <a:gd name="connsiteX18" fmla="*/ 1231900 w 7996496"/>
              <a:gd name="connsiteY18" fmla="*/ 834310 h 1596310"/>
              <a:gd name="connsiteX19" fmla="*/ 1282700 w 7996496"/>
              <a:gd name="connsiteY19" fmla="*/ 821610 h 1596310"/>
              <a:gd name="connsiteX20" fmla="*/ 1320800 w 7996496"/>
              <a:gd name="connsiteY20" fmla="*/ 796210 h 1596310"/>
              <a:gd name="connsiteX21" fmla="*/ 1511300 w 7996496"/>
              <a:gd name="connsiteY21" fmla="*/ 770810 h 1596310"/>
              <a:gd name="connsiteX22" fmla="*/ 1676400 w 7996496"/>
              <a:gd name="connsiteY22" fmla="*/ 758110 h 1596310"/>
              <a:gd name="connsiteX23" fmla="*/ 1752600 w 7996496"/>
              <a:gd name="connsiteY23" fmla="*/ 808910 h 1596310"/>
              <a:gd name="connsiteX24" fmla="*/ 2175710 w 7996496"/>
              <a:gd name="connsiteY24" fmla="*/ 535655 h 1596310"/>
              <a:gd name="connsiteX25" fmla="*/ 2444015 w 7996496"/>
              <a:gd name="connsiteY25" fmla="*/ 544852 h 1596310"/>
              <a:gd name="connsiteX26" fmla="*/ 2626093 w 7996496"/>
              <a:gd name="connsiteY26" fmla="*/ 544416 h 1596310"/>
              <a:gd name="connsiteX27" fmla="*/ 3117248 w 7996496"/>
              <a:gd name="connsiteY27" fmla="*/ 181388 h 1596310"/>
              <a:gd name="connsiteX28" fmla="*/ 3909194 w 7996496"/>
              <a:gd name="connsiteY28" fmla="*/ 171317 h 1596310"/>
              <a:gd name="connsiteX29" fmla="*/ 4735763 w 7996496"/>
              <a:gd name="connsiteY29" fmla="*/ 7102 h 1596310"/>
              <a:gd name="connsiteX30" fmla="*/ 5485732 w 7996496"/>
              <a:gd name="connsiteY30" fmla="*/ 32502 h 1596310"/>
              <a:gd name="connsiteX31" fmla="*/ 5908841 w 7996496"/>
              <a:gd name="connsiteY31" fmla="*/ 131908 h 1596310"/>
              <a:gd name="connsiteX32" fmla="*/ 6421922 w 7996496"/>
              <a:gd name="connsiteY32" fmla="*/ 254086 h 1596310"/>
              <a:gd name="connsiteX33" fmla="*/ 7742454 w 7996496"/>
              <a:gd name="connsiteY33" fmla="*/ 106509 h 1596310"/>
              <a:gd name="connsiteX34" fmla="*/ 7658502 w 7996496"/>
              <a:gd name="connsiteY34" fmla="*/ 367065 h 1596310"/>
              <a:gd name="connsiteX35" fmla="*/ 7802479 w 7996496"/>
              <a:gd name="connsiteY35" fmla="*/ 543980 h 1596310"/>
              <a:gd name="connsiteX36" fmla="*/ 7963702 w 7996496"/>
              <a:gd name="connsiteY36" fmla="*/ 739727 h 1596310"/>
              <a:gd name="connsiteX37" fmla="*/ 7104380 w 7996496"/>
              <a:gd name="connsiteY37" fmla="*/ 925404 h 1596310"/>
              <a:gd name="connsiteX0" fmla="*/ 0 w 7996496"/>
              <a:gd name="connsiteY0" fmla="*/ 1596310 h 1596310"/>
              <a:gd name="connsiteX1" fmla="*/ 254000 w 7996496"/>
              <a:gd name="connsiteY1" fmla="*/ 1570910 h 1596310"/>
              <a:gd name="connsiteX2" fmla="*/ 330200 w 7996496"/>
              <a:gd name="connsiteY2" fmla="*/ 1545510 h 1596310"/>
              <a:gd name="connsiteX3" fmla="*/ 381000 w 7996496"/>
              <a:gd name="connsiteY3" fmla="*/ 1532810 h 1596310"/>
              <a:gd name="connsiteX4" fmla="*/ 457200 w 7996496"/>
              <a:gd name="connsiteY4" fmla="*/ 1507410 h 1596310"/>
              <a:gd name="connsiteX5" fmla="*/ 609600 w 7996496"/>
              <a:gd name="connsiteY5" fmla="*/ 1494710 h 1596310"/>
              <a:gd name="connsiteX6" fmla="*/ 622300 w 7996496"/>
              <a:gd name="connsiteY6" fmla="*/ 1443910 h 1596310"/>
              <a:gd name="connsiteX7" fmla="*/ 647700 w 7996496"/>
              <a:gd name="connsiteY7" fmla="*/ 1367710 h 1596310"/>
              <a:gd name="connsiteX8" fmla="*/ 660400 w 7996496"/>
              <a:gd name="connsiteY8" fmla="*/ 1291510 h 1596310"/>
              <a:gd name="connsiteX9" fmla="*/ 711200 w 7996496"/>
              <a:gd name="connsiteY9" fmla="*/ 1266110 h 1596310"/>
              <a:gd name="connsiteX10" fmla="*/ 787400 w 7996496"/>
              <a:gd name="connsiteY10" fmla="*/ 1240710 h 1596310"/>
              <a:gd name="connsiteX11" fmla="*/ 876300 w 7996496"/>
              <a:gd name="connsiteY11" fmla="*/ 1202610 h 1596310"/>
              <a:gd name="connsiteX12" fmla="*/ 914400 w 7996496"/>
              <a:gd name="connsiteY12" fmla="*/ 1177210 h 1596310"/>
              <a:gd name="connsiteX13" fmla="*/ 977900 w 7996496"/>
              <a:gd name="connsiteY13" fmla="*/ 1101010 h 1596310"/>
              <a:gd name="connsiteX14" fmla="*/ 1003300 w 7996496"/>
              <a:gd name="connsiteY14" fmla="*/ 1050210 h 1596310"/>
              <a:gd name="connsiteX15" fmla="*/ 1079500 w 7996496"/>
              <a:gd name="connsiteY15" fmla="*/ 1012110 h 1596310"/>
              <a:gd name="connsiteX16" fmla="*/ 1104900 w 7996496"/>
              <a:gd name="connsiteY16" fmla="*/ 974010 h 1596310"/>
              <a:gd name="connsiteX17" fmla="*/ 1130300 w 7996496"/>
              <a:gd name="connsiteY17" fmla="*/ 897810 h 1596310"/>
              <a:gd name="connsiteX18" fmla="*/ 1231900 w 7996496"/>
              <a:gd name="connsiteY18" fmla="*/ 834310 h 1596310"/>
              <a:gd name="connsiteX19" fmla="*/ 1282700 w 7996496"/>
              <a:gd name="connsiteY19" fmla="*/ 821610 h 1596310"/>
              <a:gd name="connsiteX20" fmla="*/ 1320800 w 7996496"/>
              <a:gd name="connsiteY20" fmla="*/ 796210 h 1596310"/>
              <a:gd name="connsiteX21" fmla="*/ 1511300 w 7996496"/>
              <a:gd name="connsiteY21" fmla="*/ 770810 h 1596310"/>
              <a:gd name="connsiteX22" fmla="*/ 1676400 w 7996496"/>
              <a:gd name="connsiteY22" fmla="*/ 758110 h 1596310"/>
              <a:gd name="connsiteX23" fmla="*/ 1752600 w 7996496"/>
              <a:gd name="connsiteY23" fmla="*/ 808910 h 1596310"/>
              <a:gd name="connsiteX24" fmla="*/ 2175710 w 7996496"/>
              <a:gd name="connsiteY24" fmla="*/ 535655 h 1596310"/>
              <a:gd name="connsiteX25" fmla="*/ 2444015 w 7996496"/>
              <a:gd name="connsiteY25" fmla="*/ 544852 h 1596310"/>
              <a:gd name="connsiteX26" fmla="*/ 2626093 w 7996496"/>
              <a:gd name="connsiteY26" fmla="*/ 544416 h 1596310"/>
              <a:gd name="connsiteX27" fmla="*/ 3117248 w 7996496"/>
              <a:gd name="connsiteY27" fmla="*/ 181388 h 1596310"/>
              <a:gd name="connsiteX28" fmla="*/ 3909194 w 7996496"/>
              <a:gd name="connsiteY28" fmla="*/ 171317 h 1596310"/>
              <a:gd name="connsiteX29" fmla="*/ 4735763 w 7996496"/>
              <a:gd name="connsiteY29" fmla="*/ 7102 h 1596310"/>
              <a:gd name="connsiteX30" fmla="*/ 5485732 w 7996496"/>
              <a:gd name="connsiteY30" fmla="*/ 32502 h 1596310"/>
              <a:gd name="connsiteX31" fmla="*/ 5908841 w 7996496"/>
              <a:gd name="connsiteY31" fmla="*/ 131908 h 1596310"/>
              <a:gd name="connsiteX32" fmla="*/ 6633678 w 7996496"/>
              <a:gd name="connsiteY32" fmla="*/ 42136 h 1596310"/>
              <a:gd name="connsiteX33" fmla="*/ 7742454 w 7996496"/>
              <a:gd name="connsiteY33" fmla="*/ 106509 h 1596310"/>
              <a:gd name="connsiteX34" fmla="*/ 7658502 w 7996496"/>
              <a:gd name="connsiteY34" fmla="*/ 367065 h 1596310"/>
              <a:gd name="connsiteX35" fmla="*/ 7802479 w 7996496"/>
              <a:gd name="connsiteY35" fmla="*/ 543980 h 1596310"/>
              <a:gd name="connsiteX36" fmla="*/ 7963702 w 7996496"/>
              <a:gd name="connsiteY36" fmla="*/ 739727 h 1596310"/>
              <a:gd name="connsiteX37" fmla="*/ 7104380 w 7996496"/>
              <a:gd name="connsiteY37" fmla="*/ 925404 h 1596310"/>
              <a:gd name="connsiteX0" fmla="*/ 0 w 8197718"/>
              <a:gd name="connsiteY0" fmla="*/ 1596310 h 1596310"/>
              <a:gd name="connsiteX1" fmla="*/ 254000 w 8197718"/>
              <a:gd name="connsiteY1" fmla="*/ 1570910 h 1596310"/>
              <a:gd name="connsiteX2" fmla="*/ 330200 w 8197718"/>
              <a:gd name="connsiteY2" fmla="*/ 1545510 h 1596310"/>
              <a:gd name="connsiteX3" fmla="*/ 381000 w 8197718"/>
              <a:gd name="connsiteY3" fmla="*/ 1532810 h 1596310"/>
              <a:gd name="connsiteX4" fmla="*/ 457200 w 8197718"/>
              <a:gd name="connsiteY4" fmla="*/ 1507410 h 1596310"/>
              <a:gd name="connsiteX5" fmla="*/ 609600 w 8197718"/>
              <a:gd name="connsiteY5" fmla="*/ 1494710 h 1596310"/>
              <a:gd name="connsiteX6" fmla="*/ 622300 w 8197718"/>
              <a:gd name="connsiteY6" fmla="*/ 1443910 h 1596310"/>
              <a:gd name="connsiteX7" fmla="*/ 647700 w 8197718"/>
              <a:gd name="connsiteY7" fmla="*/ 1367710 h 1596310"/>
              <a:gd name="connsiteX8" fmla="*/ 660400 w 8197718"/>
              <a:gd name="connsiteY8" fmla="*/ 1291510 h 1596310"/>
              <a:gd name="connsiteX9" fmla="*/ 711200 w 8197718"/>
              <a:gd name="connsiteY9" fmla="*/ 1266110 h 1596310"/>
              <a:gd name="connsiteX10" fmla="*/ 787400 w 8197718"/>
              <a:gd name="connsiteY10" fmla="*/ 1240710 h 1596310"/>
              <a:gd name="connsiteX11" fmla="*/ 876300 w 8197718"/>
              <a:gd name="connsiteY11" fmla="*/ 1202610 h 1596310"/>
              <a:gd name="connsiteX12" fmla="*/ 914400 w 8197718"/>
              <a:gd name="connsiteY12" fmla="*/ 1177210 h 1596310"/>
              <a:gd name="connsiteX13" fmla="*/ 977900 w 8197718"/>
              <a:gd name="connsiteY13" fmla="*/ 1101010 h 1596310"/>
              <a:gd name="connsiteX14" fmla="*/ 1003300 w 8197718"/>
              <a:gd name="connsiteY14" fmla="*/ 1050210 h 1596310"/>
              <a:gd name="connsiteX15" fmla="*/ 1079500 w 8197718"/>
              <a:gd name="connsiteY15" fmla="*/ 1012110 h 1596310"/>
              <a:gd name="connsiteX16" fmla="*/ 1104900 w 8197718"/>
              <a:gd name="connsiteY16" fmla="*/ 974010 h 1596310"/>
              <a:gd name="connsiteX17" fmla="*/ 1130300 w 8197718"/>
              <a:gd name="connsiteY17" fmla="*/ 897810 h 1596310"/>
              <a:gd name="connsiteX18" fmla="*/ 1231900 w 8197718"/>
              <a:gd name="connsiteY18" fmla="*/ 834310 h 1596310"/>
              <a:gd name="connsiteX19" fmla="*/ 1282700 w 8197718"/>
              <a:gd name="connsiteY19" fmla="*/ 821610 h 1596310"/>
              <a:gd name="connsiteX20" fmla="*/ 1320800 w 8197718"/>
              <a:gd name="connsiteY20" fmla="*/ 796210 h 1596310"/>
              <a:gd name="connsiteX21" fmla="*/ 1511300 w 8197718"/>
              <a:gd name="connsiteY21" fmla="*/ 770810 h 1596310"/>
              <a:gd name="connsiteX22" fmla="*/ 1676400 w 8197718"/>
              <a:gd name="connsiteY22" fmla="*/ 758110 h 1596310"/>
              <a:gd name="connsiteX23" fmla="*/ 1752600 w 8197718"/>
              <a:gd name="connsiteY23" fmla="*/ 808910 h 1596310"/>
              <a:gd name="connsiteX24" fmla="*/ 2175710 w 8197718"/>
              <a:gd name="connsiteY24" fmla="*/ 535655 h 1596310"/>
              <a:gd name="connsiteX25" fmla="*/ 2444015 w 8197718"/>
              <a:gd name="connsiteY25" fmla="*/ 544852 h 1596310"/>
              <a:gd name="connsiteX26" fmla="*/ 2626093 w 8197718"/>
              <a:gd name="connsiteY26" fmla="*/ 544416 h 1596310"/>
              <a:gd name="connsiteX27" fmla="*/ 3117248 w 8197718"/>
              <a:gd name="connsiteY27" fmla="*/ 181388 h 1596310"/>
              <a:gd name="connsiteX28" fmla="*/ 3909194 w 8197718"/>
              <a:gd name="connsiteY28" fmla="*/ 171317 h 1596310"/>
              <a:gd name="connsiteX29" fmla="*/ 4735763 w 8197718"/>
              <a:gd name="connsiteY29" fmla="*/ 7102 h 1596310"/>
              <a:gd name="connsiteX30" fmla="*/ 5485732 w 8197718"/>
              <a:gd name="connsiteY30" fmla="*/ 32502 h 1596310"/>
              <a:gd name="connsiteX31" fmla="*/ 5908841 w 8197718"/>
              <a:gd name="connsiteY31" fmla="*/ 131908 h 1596310"/>
              <a:gd name="connsiteX32" fmla="*/ 6633678 w 8197718"/>
              <a:gd name="connsiteY32" fmla="*/ 42136 h 1596310"/>
              <a:gd name="connsiteX33" fmla="*/ 7742454 w 8197718"/>
              <a:gd name="connsiteY33" fmla="*/ 106509 h 1596310"/>
              <a:gd name="connsiteX34" fmla="*/ 8197517 w 8197718"/>
              <a:gd name="connsiteY34" fmla="*/ 241823 h 1596310"/>
              <a:gd name="connsiteX35" fmla="*/ 7802479 w 8197718"/>
              <a:gd name="connsiteY35" fmla="*/ 543980 h 1596310"/>
              <a:gd name="connsiteX36" fmla="*/ 7963702 w 8197718"/>
              <a:gd name="connsiteY36" fmla="*/ 739727 h 1596310"/>
              <a:gd name="connsiteX37" fmla="*/ 7104380 w 8197718"/>
              <a:gd name="connsiteY37" fmla="*/ 925404 h 1596310"/>
              <a:gd name="connsiteX0" fmla="*/ 0 w 8197718"/>
              <a:gd name="connsiteY0" fmla="*/ 1596310 h 1596310"/>
              <a:gd name="connsiteX1" fmla="*/ 254000 w 8197718"/>
              <a:gd name="connsiteY1" fmla="*/ 1570910 h 1596310"/>
              <a:gd name="connsiteX2" fmla="*/ 330200 w 8197718"/>
              <a:gd name="connsiteY2" fmla="*/ 1545510 h 1596310"/>
              <a:gd name="connsiteX3" fmla="*/ 381000 w 8197718"/>
              <a:gd name="connsiteY3" fmla="*/ 1532810 h 1596310"/>
              <a:gd name="connsiteX4" fmla="*/ 457200 w 8197718"/>
              <a:gd name="connsiteY4" fmla="*/ 1507410 h 1596310"/>
              <a:gd name="connsiteX5" fmla="*/ 609600 w 8197718"/>
              <a:gd name="connsiteY5" fmla="*/ 1494710 h 1596310"/>
              <a:gd name="connsiteX6" fmla="*/ 622300 w 8197718"/>
              <a:gd name="connsiteY6" fmla="*/ 1443910 h 1596310"/>
              <a:gd name="connsiteX7" fmla="*/ 647700 w 8197718"/>
              <a:gd name="connsiteY7" fmla="*/ 1367710 h 1596310"/>
              <a:gd name="connsiteX8" fmla="*/ 660400 w 8197718"/>
              <a:gd name="connsiteY8" fmla="*/ 1291510 h 1596310"/>
              <a:gd name="connsiteX9" fmla="*/ 711200 w 8197718"/>
              <a:gd name="connsiteY9" fmla="*/ 1266110 h 1596310"/>
              <a:gd name="connsiteX10" fmla="*/ 787400 w 8197718"/>
              <a:gd name="connsiteY10" fmla="*/ 1240710 h 1596310"/>
              <a:gd name="connsiteX11" fmla="*/ 876300 w 8197718"/>
              <a:gd name="connsiteY11" fmla="*/ 1202610 h 1596310"/>
              <a:gd name="connsiteX12" fmla="*/ 914400 w 8197718"/>
              <a:gd name="connsiteY12" fmla="*/ 1177210 h 1596310"/>
              <a:gd name="connsiteX13" fmla="*/ 977900 w 8197718"/>
              <a:gd name="connsiteY13" fmla="*/ 1101010 h 1596310"/>
              <a:gd name="connsiteX14" fmla="*/ 1003300 w 8197718"/>
              <a:gd name="connsiteY14" fmla="*/ 1050210 h 1596310"/>
              <a:gd name="connsiteX15" fmla="*/ 1079500 w 8197718"/>
              <a:gd name="connsiteY15" fmla="*/ 1012110 h 1596310"/>
              <a:gd name="connsiteX16" fmla="*/ 1104900 w 8197718"/>
              <a:gd name="connsiteY16" fmla="*/ 974010 h 1596310"/>
              <a:gd name="connsiteX17" fmla="*/ 1130300 w 8197718"/>
              <a:gd name="connsiteY17" fmla="*/ 897810 h 1596310"/>
              <a:gd name="connsiteX18" fmla="*/ 1231900 w 8197718"/>
              <a:gd name="connsiteY18" fmla="*/ 834310 h 1596310"/>
              <a:gd name="connsiteX19" fmla="*/ 1282700 w 8197718"/>
              <a:gd name="connsiteY19" fmla="*/ 821610 h 1596310"/>
              <a:gd name="connsiteX20" fmla="*/ 1320800 w 8197718"/>
              <a:gd name="connsiteY20" fmla="*/ 796210 h 1596310"/>
              <a:gd name="connsiteX21" fmla="*/ 1511300 w 8197718"/>
              <a:gd name="connsiteY21" fmla="*/ 770810 h 1596310"/>
              <a:gd name="connsiteX22" fmla="*/ 1676400 w 8197718"/>
              <a:gd name="connsiteY22" fmla="*/ 758110 h 1596310"/>
              <a:gd name="connsiteX23" fmla="*/ 1752600 w 8197718"/>
              <a:gd name="connsiteY23" fmla="*/ 808910 h 1596310"/>
              <a:gd name="connsiteX24" fmla="*/ 2175710 w 8197718"/>
              <a:gd name="connsiteY24" fmla="*/ 535655 h 1596310"/>
              <a:gd name="connsiteX25" fmla="*/ 2444015 w 8197718"/>
              <a:gd name="connsiteY25" fmla="*/ 544852 h 1596310"/>
              <a:gd name="connsiteX26" fmla="*/ 2626093 w 8197718"/>
              <a:gd name="connsiteY26" fmla="*/ 544416 h 1596310"/>
              <a:gd name="connsiteX27" fmla="*/ 3117248 w 8197718"/>
              <a:gd name="connsiteY27" fmla="*/ 181388 h 1596310"/>
              <a:gd name="connsiteX28" fmla="*/ 3909194 w 8197718"/>
              <a:gd name="connsiteY28" fmla="*/ 171317 h 1596310"/>
              <a:gd name="connsiteX29" fmla="*/ 4735763 w 8197718"/>
              <a:gd name="connsiteY29" fmla="*/ 7102 h 1596310"/>
              <a:gd name="connsiteX30" fmla="*/ 5485732 w 8197718"/>
              <a:gd name="connsiteY30" fmla="*/ 32502 h 1596310"/>
              <a:gd name="connsiteX31" fmla="*/ 5908841 w 8197718"/>
              <a:gd name="connsiteY31" fmla="*/ 131908 h 1596310"/>
              <a:gd name="connsiteX32" fmla="*/ 6633678 w 8197718"/>
              <a:gd name="connsiteY32" fmla="*/ 42136 h 1596310"/>
              <a:gd name="connsiteX33" fmla="*/ 7742454 w 8197718"/>
              <a:gd name="connsiteY33" fmla="*/ 106509 h 1596310"/>
              <a:gd name="connsiteX34" fmla="*/ 8197517 w 8197718"/>
              <a:gd name="connsiteY34" fmla="*/ 241823 h 1596310"/>
              <a:gd name="connsiteX35" fmla="*/ 7802479 w 8197718"/>
              <a:gd name="connsiteY35" fmla="*/ 543980 h 1596310"/>
              <a:gd name="connsiteX36" fmla="*/ 7963702 w 8197718"/>
              <a:gd name="connsiteY36" fmla="*/ 739727 h 1596310"/>
              <a:gd name="connsiteX0" fmla="*/ 0 w 8201628"/>
              <a:gd name="connsiteY0" fmla="*/ 1596310 h 1596310"/>
              <a:gd name="connsiteX1" fmla="*/ 254000 w 8201628"/>
              <a:gd name="connsiteY1" fmla="*/ 1570910 h 1596310"/>
              <a:gd name="connsiteX2" fmla="*/ 330200 w 8201628"/>
              <a:gd name="connsiteY2" fmla="*/ 1545510 h 1596310"/>
              <a:gd name="connsiteX3" fmla="*/ 381000 w 8201628"/>
              <a:gd name="connsiteY3" fmla="*/ 1532810 h 1596310"/>
              <a:gd name="connsiteX4" fmla="*/ 457200 w 8201628"/>
              <a:gd name="connsiteY4" fmla="*/ 1507410 h 1596310"/>
              <a:gd name="connsiteX5" fmla="*/ 609600 w 8201628"/>
              <a:gd name="connsiteY5" fmla="*/ 1494710 h 1596310"/>
              <a:gd name="connsiteX6" fmla="*/ 622300 w 8201628"/>
              <a:gd name="connsiteY6" fmla="*/ 1443910 h 1596310"/>
              <a:gd name="connsiteX7" fmla="*/ 647700 w 8201628"/>
              <a:gd name="connsiteY7" fmla="*/ 1367710 h 1596310"/>
              <a:gd name="connsiteX8" fmla="*/ 660400 w 8201628"/>
              <a:gd name="connsiteY8" fmla="*/ 1291510 h 1596310"/>
              <a:gd name="connsiteX9" fmla="*/ 711200 w 8201628"/>
              <a:gd name="connsiteY9" fmla="*/ 1266110 h 1596310"/>
              <a:gd name="connsiteX10" fmla="*/ 787400 w 8201628"/>
              <a:gd name="connsiteY10" fmla="*/ 1240710 h 1596310"/>
              <a:gd name="connsiteX11" fmla="*/ 876300 w 8201628"/>
              <a:gd name="connsiteY11" fmla="*/ 1202610 h 1596310"/>
              <a:gd name="connsiteX12" fmla="*/ 914400 w 8201628"/>
              <a:gd name="connsiteY12" fmla="*/ 1177210 h 1596310"/>
              <a:gd name="connsiteX13" fmla="*/ 977900 w 8201628"/>
              <a:gd name="connsiteY13" fmla="*/ 1101010 h 1596310"/>
              <a:gd name="connsiteX14" fmla="*/ 1003300 w 8201628"/>
              <a:gd name="connsiteY14" fmla="*/ 1050210 h 1596310"/>
              <a:gd name="connsiteX15" fmla="*/ 1079500 w 8201628"/>
              <a:gd name="connsiteY15" fmla="*/ 1012110 h 1596310"/>
              <a:gd name="connsiteX16" fmla="*/ 1104900 w 8201628"/>
              <a:gd name="connsiteY16" fmla="*/ 974010 h 1596310"/>
              <a:gd name="connsiteX17" fmla="*/ 1130300 w 8201628"/>
              <a:gd name="connsiteY17" fmla="*/ 897810 h 1596310"/>
              <a:gd name="connsiteX18" fmla="*/ 1231900 w 8201628"/>
              <a:gd name="connsiteY18" fmla="*/ 834310 h 1596310"/>
              <a:gd name="connsiteX19" fmla="*/ 1282700 w 8201628"/>
              <a:gd name="connsiteY19" fmla="*/ 821610 h 1596310"/>
              <a:gd name="connsiteX20" fmla="*/ 1320800 w 8201628"/>
              <a:gd name="connsiteY20" fmla="*/ 796210 h 1596310"/>
              <a:gd name="connsiteX21" fmla="*/ 1511300 w 8201628"/>
              <a:gd name="connsiteY21" fmla="*/ 770810 h 1596310"/>
              <a:gd name="connsiteX22" fmla="*/ 1676400 w 8201628"/>
              <a:gd name="connsiteY22" fmla="*/ 758110 h 1596310"/>
              <a:gd name="connsiteX23" fmla="*/ 1752600 w 8201628"/>
              <a:gd name="connsiteY23" fmla="*/ 808910 h 1596310"/>
              <a:gd name="connsiteX24" fmla="*/ 2175710 w 8201628"/>
              <a:gd name="connsiteY24" fmla="*/ 535655 h 1596310"/>
              <a:gd name="connsiteX25" fmla="*/ 2444015 w 8201628"/>
              <a:gd name="connsiteY25" fmla="*/ 544852 h 1596310"/>
              <a:gd name="connsiteX26" fmla="*/ 2626093 w 8201628"/>
              <a:gd name="connsiteY26" fmla="*/ 544416 h 1596310"/>
              <a:gd name="connsiteX27" fmla="*/ 3117248 w 8201628"/>
              <a:gd name="connsiteY27" fmla="*/ 181388 h 1596310"/>
              <a:gd name="connsiteX28" fmla="*/ 3909194 w 8201628"/>
              <a:gd name="connsiteY28" fmla="*/ 171317 h 1596310"/>
              <a:gd name="connsiteX29" fmla="*/ 4735763 w 8201628"/>
              <a:gd name="connsiteY29" fmla="*/ 7102 h 1596310"/>
              <a:gd name="connsiteX30" fmla="*/ 5485732 w 8201628"/>
              <a:gd name="connsiteY30" fmla="*/ 32502 h 1596310"/>
              <a:gd name="connsiteX31" fmla="*/ 5908841 w 8201628"/>
              <a:gd name="connsiteY31" fmla="*/ 131908 h 1596310"/>
              <a:gd name="connsiteX32" fmla="*/ 6633678 w 8201628"/>
              <a:gd name="connsiteY32" fmla="*/ 42136 h 1596310"/>
              <a:gd name="connsiteX33" fmla="*/ 7742454 w 8201628"/>
              <a:gd name="connsiteY33" fmla="*/ 106509 h 1596310"/>
              <a:gd name="connsiteX34" fmla="*/ 8197517 w 8201628"/>
              <a:gd name="connsiteY34" fmla="*/ 241823 h 1596310"/>
              <a:gd name="connsiteX35" fmla="*/ 7963702 w 8201628"/>
              <a:gd name="connsiteY35" fmla="*/ 739727 h 1596310"/>
              <a:gd name="connsiteX0" fmla="*/ 0 w 8197517"/>
              <a:gd name="connsiteY0" fmla="*/ 1596310 h 1596310"/>
              <a:gd name="connsiteX1" fmla="*/ 254000 w 8197517"/>
              <a:gd name="connsiteY1" fmla="*/ 1570910 h 1596310"/>
              <a:gd name="connsiteX2" fmla="*/ 330200 w 8197517"/>
              <a:gd name="connsiteY2" fmla="*/ 1545510 h 1596310"/>
              <a:gd name="connsiteX3" fmla="*/ 381000 w 8197517"/>
              <a:gd name="connsiteY3" fmla="*/ 1532810 h 1596310"/>
              <a:gd name="connsiteX4" fmla="*/ 457200 w 8197517"/>
              <a:gd name="connsiteY4" fmla="*/ 1507410 h 1596310"/>
              <a:gd name="connsiteX5" fmla="*/ 609600 w 8197517"/>
              <a:gd name="connsiteY5" fmla="*/ 1494710 h 1596310"/>
              <a:gd name="connsiteX6" fmla="*/ 622300 w 8197517"/>
              <a:gd name="connsiteY6" fmla="*/ 1443910 h 1596310"/>
              <a:gd name="connsiteX7" fmla="*/ 647700 w 8197517"/>
              <a:gd name="connsiteY7" fmla="*/ 1367710 h 1596310"/>
              <a:gd name="connsiteX8" fmla="*/ 660400 w 8197517"/>
              <a:gd name="connsiteY8" fmla="*/ 1291510 h 1596310"/>
              <a:gd name="connsiteX9" fmla="*/ 711200 w 8197517"/>
              <a:gd name="connsiteY9" fmla="*/ 1266110 h 1596310"/>
              <a:gd name="connsiteX10" fmla="*/ 787400 w 8197517"/>
              <a:gd name="connsiteY10" fmla="*/ 1240710 h 1596310"/>
              <a:gd name="connsiteX11" fmla="*/ 876300 w 8197517"/>
              <a:gd name="connsiteY11" fmla="*/ 1202610 h 1596310"/>
              <a:gd name="connsiteX12" fmla="*/ 914400 w 8197517"/>
              <a:gd name="connsiteY12" fmla="*/ 1177210 h 1596310"/>
              <a:gd name="connsiteX13" fmla="*/ 977900 w 8197517"/>
              <a:gd name="connsiteY13" fmla="*/ 1101010 h 1596310"/>
              <a:gd name="connsiteX14" fmla="*/ 1003300 w 8197517"/>
              <a:gd name="connsiteY14" fmla="*/ 1050210 h 1596310"/>
              <a:gd name="connsiteX15" fmla="*/ 1079500 w 8197517"/>
              <a:gd name="connsiteY15" fmla="*/ 1012110 h 1596310"/>
              <a:gd name="connsiteX16" fmla="*/ 1104900 w 8197517"/>
              <a:gd name="connsiteY16" fmla="*/ 974010 h 1596310"/>
              <a:gd name="connsiteX17" fmla="*/ 1130300 w 8197517"/>
              <a:gd name="connsiteY17" fmla="*/ 897810 h 1596310"/>
              <a:gd name="connsiteX18" fmla="*/ 1231900 w 8197517"/>
              <a:gd name="connsiteY18" fmla="*/ 834310 h 1596310"/>
              <a:gd name="connsiteX19" fmla="*/ 1282700 w 8197517"/>
              <a:gd name="connsiteY19" fmla="*/ 821610 h 1596310"/>
              <a:gd name="connsiteX20" fmla="*/ 1320800 w 8197517"/>
              <a:gd name="connsiteY20" fmla="*/ 796210 h 1596310"/>
              <a:gd name="connsiteX21" fmla="*/ 1511300 w 8197517"/>
              <a:gd name="connsiteY21" fmla="*/ 770810 h 1596310"/>
              <a:gd name="connsiteX22" fmla="*/ 1676400 w 8197517"/>
              <a:gd name="connsiteY22" fmla="*/ 758110 h 1596310"/>
              <a:gd name="connsiteX23" fmla="*/ 1752600 w 8197517"/>
              <a:gd name="connsiteY23" fmla="*/ 808910 h 1596310"/>
              <a:gd name="connsiteX24" fmla="*/ 2175710 w 8197517"/>
              <a:gd name="connsiteY24" fmla="*/ 535655 h 1596310"/>
              <a:gd name="connsiteX25" fmla="*/ 2444015 w 8197517"/>
              <a:gd name="connsiteY25" fmla="*/ 544852 h 1596310"/>
              <a:gd name="connsiteX26" fmla="*/ 2626093 w 8197517"/>
              <a:gd name="connsiteY26" fmla="*/ 544416 h 1596310"/>
              <a:gd name="connsiteX27" fmla="*/ 3117248 w 8197517"/>
              <a:gd name="connsiteY27" fmla="*/ 181388 h 1596310"/>
              <a:gd name="connsiteX28" fmla="*/ 3909194 w 8197517"/>
              <a:gd name="connsiteY28" fmla="*/ 171317 h 1596310"/>
              <a:gd name="connsiteX29" fmla="*/ 4735763 w 8197517"/>
              <a:gd name="connsiteY29" fmla="*/ 7102 h 1596310"/>
              <a:gd name="connsiteX30" fmla="*/ 5485732 w 8197517"/>
              <a:gd name="connsiteY30" fmla="*/ 32502 h 1596310"/>
              <a:gd name="connsiteX31" fmla="*/ 5908841 w 8197517"/>
              <a:gd name="connsiteY31" fmla="*/ 131908 h 1596310"/>
              <a:gd name="connsiteX32" fmla="*/ 6633678 w 8197517"/>
              <a:gd name="connsiteY32" fmla="*/ 42136 h 1596310"/>
              <a:gd name="connsiteX33" fmla="*/ 7742454 w 8197517"/>
              <a:gd name="connsiteY33" fmla="*/ 106509 h 1596310"/>
              <a:gd name="connsiteX34" fmla="*/ 8197517 w 8197517"/>
              <a:gd name="connsiteY34" fmla="*/ 241823 h 1596310"/>
              <a:gd name="connsiteX0" fmla="*/ 0 w 8197517"/>
              <a:gd name="connsiteY0" fmla="*/ 1596310 h 1596310"/>
              <a:gd name="connsiteX1" fmla="*/ 254000 w 8197517"/>
              <a:gd name="connsiteY1" fmla="*/ 1570910 h 1596310"/>
              <a:gd name="connsiteX2" fmla="*/ 330200 w 8197517"/>
              <a:gd name="connsiteY2" fmla="*/ 1545510 h 1596310"/>
              <a:gd name="connsiteX3" fmla="*/ 381000 w 8197517"/>
              <a:gd name="connsiteY3" fmla="*/ 1532810 h 1596310"/>
              <a:gd name="connsiteX4" fmla="*/ 457200 w 8197517"/>
              <a:gd name="connsiteY4" fmla="*/ 1507410 h 1596310"/>
              <a:gd name="connsiteX5" fmla="*/ 609600 w 8197517"/>
              <a:gd name="connsiteY5" fmla="*/ 1494710 h 1596310"/>
              <a:gd name="connsiteX6" fmla="*/ 622300 w 8197517"/>
              <a:gd name="connsiteY6" fmla="*/ 1443910 h 1596310"/>
              <a:gd name="connsiteX7" fmla="*/ 647700 w 8197517"/>
              <a:gd name="connsiteY7" fmla="*/ 1367710 h 1596310"/>
              <a:gd name="connsiteX8" fmla="*/ 660400 w 8197517"/>
              <a:gd name="connsiteY8" fmla="*/ 1291510 h 1596310"/>
              <a:gd name="connsiteX9" fmla="*/ 711200 w 8197517"/>
              <a:gd name="connsiteY9" fmla="*/ 1266110 h 1596310"/>
              <a:gd name="connsiteX10" fmla="*/ 787400 w 8197517"/>
              <a:gd name="connsiteY10" fmla="*/ 1240710 h 1596310"/>
              <a:gd name="connsiteX11" fmla="*/ 876300 w 8197517"/>
              <a:gd name="connsiteY11" fmla="*/ 1202610 h 1596310"/>
              <a:gd name="connsiteX12" fmla="*/ 914400 w 8197517"/>
              <a:gd name="connsiteY12" fmla="*/ 1177210 h 1596310"/>
              <a:gd name="connsiteX13" fmla="*/ 977900 w 8197517"/>
              <a:gd name="connsiteY13" fmla="*/ 1101010 h 1596310"/>
              <a:gd name="connsiteX14" fmla="*/ 1003300 w 8197517"/>
              <a:gd name="connsiteY14" fmla="*/ 1050210 h 1596310"/>
              <a:gd name="connsiteX15" fmla="*/ 1079500 w 8197517"/>
              <a:gd name="connsiteY15" fmla="*/ 1012110 h 1596310"/>
              <a:gd name="connsiteX16" fmla="*/ 1104900 w 8197517"/>
              <a:gd name="connsiteY16" fmla="*/ 974010 h 1596310"/>
              <a:gd name="connsiteX17" fmla="*/ 1130300 w 8197517"/>
              <a:gd name="connsiteY17" fmla="*/ 897810 h 1596310"/>
              <a:gd name="connsiteX18" fmla="*/ 1231900 w 8197517"/>
              <a:gd name="connsiteY18" fmla="*/ 834310 h 1596310"/>
              <a:gd name="connsiteX19" fmla="*/ 1282700 w 8197517"/>
              <a:gd name="connsiteY19" fmla="*/ 821610 h 1596310"/>
              <a:gd name="connsiteX20" fmla="*/ 1320800 w 8197517"/>
              <a:gd name="connsiteY20" fmla="*/ 796210 h 1596310"/>
              <a:gd name="connsiteX21" fmla="*/ 1511300 w 8197517"/>
              <a:gd name="connsiteY21" fmla="*/ 770810 h 1596310"/>
              <a:gd name="connsiteX22" fmla="*/ 1676400 w 8197517"/>
              <a:gd name="connsiteY22" fmla="*/ 758110 h 1596310"/>
              <a:gd name="connsiteX23" fmla="*/ 2175710 w 8197517"/>
              <a:gd name="connsiteY23" fmla="*/ 535655 h 1596310"/>
              <a:gd name="connsiteX24" fmla="*/ 2444015 w 8197517"/>
              <a:gd name="connsiteY24" fmla="*/ 544852 h 1596310"/>
              <a:gd name="connsiteX25" fmla="*/ 2626093 w 8197517"/>
              <a:gd name="connsiteY25" fmla="*/ 544416 h 1596310"/>
              <a:gd name="connsiteX26" fmla="*/ 3117248 w 8197517"/>
              <a:gd name="connsiteY26" fmla="*/ 181388 h 1596310"/>
              <a:gd name="connsiteX27" fmla="*/ 3909194 w 8197517"/>
              <a:gd name="connsiteY27" fmla="*/ 171317 h 1596310"/>
              <a:gd name="connsiteX28" fmla="*/ 4735763 w 8197517"/>
              <a:gd name="connsiteY28" fmla="*/ 7102 h 1596310"/>
              <a:gd name="connsiteX29" fmla="*/ 5485732 w 8197517"/>
              <a:gd name="connsiteY29" fmla="*/ 32502 h 1596310"/>
              <a:gd name="connsiteX30" fmla="*/ 5908841 w 8197517"/>
              <a:gd name="connsiteY30" fmla="*/ 131908 h 1596310"/>
              <a:gd name="connsiteX31" fmla="*/ 6633678 w 8197517"/>
              <a:gd name="connsiteY31" fmla="*/ 42136 h 1596310"/>
              <a:gd name="connsiteX32" fmla="*/ 7742454 w 8197517"/>
              <a:gd name="connsiteY32" fmla="*/ 106509 h 1596310"/>
              <a:gd name="connsiteX33" fmla="*/ 8197517 w 8197517"/>
              <a:gd name="connsiteY33" fmla="*/ 241823 h 1596310"/>
              <a:gd name="connsiteX0" fmla="*/ 0 w 8197517"/>
              <a:gd name="connsiteY0" fmla="*/ 1596310 h 1596310"/>
              <a:gd name="connsiteX1" fmla="*/ 254000 w 8197517"/>
              <a:gd name="connsiteY1" fmla="*/ 1570910 h 1596310"/>
              <a:gd name="connsiteX2" fmla="*/ 330200 w 8197517"/>
              <a:gd name="connsiteY2" fmla="*/ 1545510 h 1596310"/>
              <a:gd name="connsiteX3" fmla="*/ 381000 w 8197517"/>
              <a:gd name="connsiteY3" fmla="*/ 1532810 h 1596310"/>
              <a:gd name="connsiteX4" fmla="*/ 457200 w 8197517"/>
              <a:gd name="connsiteY4" fmla="*/ 1507410 h 1596310"/>
              <a:gd name="connsiteX5" fmla="*/ 609600 w 8197517"/>
              <a:gd name="connsiteY5" fmla="*/ 1494710 h 1596310"/>
              <a:gd name="connsiteX6" fmla="*/ 622300 w 8197517"/>
              <a:gd name="connsiteY6" fmla="*/ 1443910 h 1596310"/>
              <a:gd name="connsiteX7" fmla="*/ 647700 w 8197517"/>
              <a:gd name="connsiteY7" fmla="*/ 1367710 h 1596310"/>
              <a:gd name="connsiteX8" fmla="*/ 660400 w 8197517"/>
              <a:gd name="connsiteY8" fmla="*/ 1291510 h 1596310"/>
              <a:gd name="connsiteX9" fmla="*/ 711200 w 8197517"/>
              <a:gd name="connsiteY9" fmla="*/ 1266110 h 1596310"/>
              <a:gd name="connsiteX10" fmla="*/ 787400 w 8197517"/>
              <a:gd name="connsiteY10" fmla="*/ 1240710 h 1596310"/>
              <a:gd name="connsiteX11" fmla="*/ 876300 w 8197517"/>
              <a:gd name="connsiteY11" fmla="*/ 1202610 h 1596310"/>
              <a:gd name="connsiteX12" fmla="*/ 914400 w 8197517"/>
              <a:gd name="connsiteY12" fmla="*/ 1177210 h 1596310"/>
              <a:gd name="connsiteX13" fmla="*/ 977900 w 8197517"/>
              <a:gd name="connsiteY13" fmla="*/ 1101010 h 1596310"/>
              <a:gd name="connsiteX14" fmla="*/ 1003300 w 8197517"/>
              <a:gd name="connsiteY14" fmla="*/ 1050210 h 1596310"/>
              <a:gd name="connsiteX15" fmla="*/ 1079500 w 8197517"/>
              <a:gd name="connsiteY15" fmla="*/ 1012110 h 1596310"/>
              <a:gd name="connsiteX16" fmla="*/ 1104900 w 8197517"/>
              <a:gd name="connsiteY16" fmla="*/ 974010 h 1596310"/>
              <a:gd name="connsiteX17" fmla="*/ 1130300 w 8197517"/>
              <a:gd name="connsiteY17" fmla="*/ 897810 h 1596310"/>
              <a:gd name="connsiteX18" fmla="*/ 1231900 w 8197517"/>
              <a:gd name="connsiteY18" fmla="*/ 834310 h 1596310"/>
              <a:gd name="connsiteX19" fmla="*/ 1282700 w 8197517"/>
              <a:gd name="connsiteY19" fmla="*/ 821610 h 1596310"/>
              <a:gd name="connsiteX20" fmla="*/ 1320800 w 8197517"/>
              <a:gd name="connsiteY20" fmla="*/ 796210 h 1596310"/>
              <a:gd name="connsiteX21" fmla="*/ 1511300 w 8197517"/>
              <a:gd name="connsiteY21" fmla="*/ 770810 h 1596310"/>
              <a:gd name="connsiteX22" fmla="*/ 1859280 w 8197517"/>
              <a:gd name="connsiteY22" fmla="*/ 681038 h 1596310"/>
              <a:gd name="connsiteX23" fmla="*/ 2175710 w 8197517"/>
              <a:gd name="connsiteY23" fmla="*/ 535655 h 1596310"/>
              <a:gd name="connsiteX24" fmla="*/ 2444015 w 8197517"/>
              <a:gd name="connsiteY24" fmla="*/ 544852 h 1596310"/>
              <a:gd name="connsiteX25" fmla="*/ 2626093 w 8197517"/>
              <a:gd name="connsiteY25" fmla="*/ 544416 h 1596310"/>
              <a:gd name="connsiteX26" fmla="*/ 3117248 w 8197517"/>
              <a:gd name="connsiteY26" fmla="*/ 181388 h 1596310"/>
              <a:gd name="connsiteX27" fmla="*/ 3909194 w 8197517"/>
              <a:gd name="connsiteY27" fmla="*/ 171317 h 1596310"/>
              <a:gd name="connsiteX28" fmla="*/ 4735763 w 8197517"/>
              <a:gd name="connsiteY28" fmla="*/ 7102 h 1596310"/>
              <a:gd name="connsiteX29" fmla="*/ 5485732 w 8197517"/>
              <a:gd name="connsiteY29" fmla="*/ 32502 h 1596310"/>
              <a:gd name="connsiteX30" fmla="*/ 5908841 w 8197517"/>
              <a:gd name="connsiteY30" fmla="*/ 131908 h 1596310"/>
              <a:gd name="connsiteX31" fmla="*/ 6633678 w 8197517"/>
              <a:gd name="connsiteY31" fmla="*/ 42136 h 1596310"/>
              <a:gd name="connsiteX32" fmla="*/ 7742454 w 8197517"/>
              <a:gd name="connsiteY32" fmla="*/ 106509 h 1596310"/>
              <a:gd name="connsiteX33" fmla="*/ 8197517 w 8197517"/>
              <a:gd name="connsiteY33" fmla="*/ 241823 h 1596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197517" h="1596310">
                <a:moveTo>
                  <a:pt x="0" y="1596310"/>
                </a:moveTo>
                <a:cubicBezTo>
                  <a:pt x="43702" y="1592948"/>
                  <a:pt x="192482" y="1585106"/>
                  <a:pt x="254000" y="1570910"/>
                </a:cubicBezTo>
                <a:cubicBezTo>
                  <a:pt x="280088" y="1564890"/>
                  <a:pt x="304225" y="1552004"/>
                  <a:pt x="330200" y="1545510"/>
                </a:cubicBezTo>
                <a:cubicBezTo>
                  <a:pt x="347133" y="1541277"/>
                  <a:pt x="364282" y="1537826"/>
                  <a:pt x="381000" y="1532810"/>
                </a:cubicBezTo>
                <a:cubicBezTo>
                  <a:pt x="406645" y="1525117"/>
                  <a:pt x="430519" y="1509633"/>
                  <a:pt x="457200" y="1507410"/>
                </a:cubicBezTo>
                <a:lnTo>
                  <a:pt x="609600" y="1494710"/>
                </a:lnTo>
                <a:cubicBezTo>
                  <a:pt x="613833" y="1477777"/>
                  <a:pt x="617284" y="1460628"/>
                  <a:pt x="622300" y="1443910"/>
                </a:cubicBezTo>
                <a:cubicBezTo>
                  <a:pt x="629993" y="1418265"/>
                  <a:pt x="643298" y="1394120"/>
                  <a:pt x="647700" y="1367710"/>
                </a:cubicBezTo>
                <a:cubicBezTo>
                  <a:pt x="651933" y="1342310"/>
                  <a:pt x="646752" y="1313346"/>
                  <a:pt x="660400" y="1291510"/>
                </a:cubicBezTo>
                <a:cubicBezTo>
                  <a:pt x="670434" y="1275456"/>
                  <a:pt x="693622" y="1273141"/>
                  <a:pt x="711200" y="1266110"/>
                </a:cubicBezTo>
                <a:cubicBezTo>
                  <a:pt x="736059" y="1256166"/>
                  <a:pt x="765123" y="1255562"/>
                  <a:pt x="787400" y="1240710"/>
                </a:cubicBezTo>
                <a:cubicBezTo>
                  <a:pt x="840023" y="1205628"/>
                  <a:pt x="810692" y="1219012"/>
                  <a:pt x="876300" y="1202610"/>
                </a:cubicBezTo>
                <a:cubicBezTo>
                  <a:pt x="889000" y="1194143"/>
                  <a:pt x="902674" y="1186981"/>
                  <a:pt x="914400" y="1177210"/>
                </a:cubicBezTo>
                <a:cubicBezTo>
                  <a:pt x="943055" y="1153331"/>
                  <a:pt x="959736" y="1132796"/>
                  <a:pt x="977900" y="1101010"/>
                </a:cubicBezTo>
                <a:cubicBezTo>
                  <a:pt x="987293" y="1084572"/>
                  <a:pt x="991180" y="1064754"/>
                  <a:pt x="1003300" y="1050210"/>
                </a:cubicBezTo>
                <a:cubicBezTo>
                  <a:pt x="1022238" y="1027484"/>
                  <a:pt x="1053495" y="1020778"/>
                  <a:pt x="1079500" y="1012110"/>
                </a:cubicBezTo>
                <a:cubicBezTo>
                  <a:pt x="1087967" y="999410"/>
                  <a:pt x="1098701" y="987958"/>
                  <a:pt x="1104900" y="974010"/>
                </a:cubicBezTo>
                <a:cubicBezTo>
                  <a:pt x="1115774" y="949544"/>
                  <a:pt x="1108881" y="913874"/>
                  <a:pt x="1130300" y="897810"/>
                </a:cubicBezTo>
                <a:cubicBezTo>
                  <a:pt x="1170258" y="867841"/>
                  <a:pt x="1185412" y="851743"/>
                  <a:pt x="1231900" y="834310"/>
                </a:cubicBezTo>
                <a:cubicBezTo>
                  <a:pt x="1248243" y="828181"/>
                  <a:pt x="1265767" y="825843"/>
                  <a:pt x="1282700" y="821610"/>
                </a:cubicBezTo>
                <a:cubicBezTo>
                  <a:pt x="1295400" y="813143"/>
                  <a:pt x="1307148" y="803036"/>
                  <a:pt x="1320800" y="796210"/>
                </a:cubicBezTo>
                <a:cubicBezTo>
                  <a:pt x="1372676" y="770272"/>
                  <a:pt x="1477251" y="773647"/>
                  <a:pt x="1511300" y="770810"/>
                </a:cubicBezTo>
                <a:cubicBezTo>
                  <a:pt x="1581140" y="747530"/>
                  <a:pt x="1748545" y="720230"/>
                  <a:pt x="1859280" y="681038"/>
                </a:cubicBezTo>
                <a:cubicBezTo>
                  <a:pt x="1970015" y="641846"/>
                  <a:pt x="2078254" y="558353"/>
                  <a:pt x="2175710" y="535655"/>
                </a:cubicBezTo>
                <a:cubicBezTo>
                  <a:pt x="2273166" y="512957"/>
                  <a:pt x="2368951" y="543392"/>
                  <a:pt x="2444015" y="544852"/>
                </a:cubicBezTo>
                <a:cubicBezTo>
                  <a:pt x="2519079" y="546312"/>
                  <a:pt x="2513888" y="604993"/>
                  <a:pt x="2626093" y="544416"/>
                </a:cubicBezTo>
                <a:cubicBezTo>
                  <a:pt x="2738298" y="483839"/>
                  <a:pt x="3024115" y="177155"/>
                  <a:pt x="3117248" y="181388"/>
                </a:cubicBezTo>
                <a:cubicBezTo>
                  <a:pt x="3134181" y="194088"/>
                  <a:pt x="3639442" y="200365"/>
                  <a:pt x="3909194" y="171317"/>
                </a:cubicBezTo>
                <a:cubicBezTo>
                  <a:pt x="4178947" y="142269"/>
                  <a:pt x="4473007" y="30238"/>
                  <a:pt x="4735763" y="7102"/>
                </a:cubicBezTo>
                <a:cubicBezTo>
                  <a:pt x="4998519" y="-16034"/>
                  <a:pt x="5460332" y="24035"/>
                  <a:pt x="5485732" y="32502"/>
                </a:cubicBezTo>
                <a:lnTo>
                  <a:pt x="5908841" y="131908"/>
                </a:lnTo>
                <a:lnTo>
                  <a:pt x="6633678" y="42136"/>
                </a:lnTo>
                <a:cubicBezTo>
                  <a:pt x="6676157" y="39776"/>
                  <a:pt x="7481814" y="73228"/>
                  <a:pt x="7742454" y="106509"/>
                </a:cubicBezTo>
                <a:cubicBezTo>
                  <a:pt x="8003094" y="139790"/>
                  <a:pt x="8160642" y="136287"/>
                  <a:pt x="8197517" y="241823"/>
                </a:cubicBezTo>
              </a:path>
            </a:pathLst>
          </a:custGeom>
          <a:no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Freeform 5"/>
          <p:cNvSpPr>
            <a:spLocks/>
          </p:cNvSpPr>
          <p:nvPr/>
        </p:nvSpPr>
        <p:spPr bwMode="auto">
          <a:xfrm>
            <a:off x="6407126" y="4258595"/>
            <a:ext cx="1311300" cy="960004"/>
          </a:xfrm>
          <a:custGeom>
            <a:avLst/>
            <a:gdLst>
              <a:gd name="T0" fmla="*/ 2147483647 w 830"/>
              <a:gd name="T1" fmla="*/ 2147483647 h 566"/>
              <a:gd name="T2" fmla="*/ 2147483647 w 830"/>
              <a:gd name="T3" fmla="*/ 2147483647 h 566"/>
              <a:gd name="T4" fmla="*/ 2147483647 w 830"/>
              <a:gd name="T5" fmla="*/ 2147483647 h 566"/>
              <a:gd name="T6" fmla="*/ 2147483647 w 830"/>
              <a:gd name="T7" fmla="*/ 2147483647 h 566"/>
              <a:gd name="T8" fmla="*/ 2147483647 w 830"/>
              <a:gd name="T9" fmla="*/ 2147483647 h 566"/>
              <a:gd name="T10" fmla="*/ 2147483647 w 830"/>
              <a:gd name="T11" fmla="*/ 2147483647 h 566"/>
              <a:gd name="T12" fmla="*/ 2147483647 w 830"/>
              <a:gd name="T13" fmla="*/ 2147483647 h 566"/>
              <a:gd name="T14" fmla="*/ 2147483647 w 830"/>
              <a:gd name="T15" fmla="*/ 2147483647 h 566"/>
              <a:gd name="T16" fmla="*/ 2147483647 w 830"/>
              <a:gd name="T17" fmla="*/ 2147483647 h 566"/>
              <a:gd name="T18" fmla="*/ 2147483647 w 830"/>
              <a:gd name="T19" fmla="*/ 2147483647 h 566"/>
              <a:gd name="T20" fmla="*/ 2147483647 w 830"/>
              <a:gd name="T21" fmla="*/ 2147483647 h 566"/>
              <a:gd name="T22" fmla="*/ 2147483647 w 830"/>
              <a:gd name="T23" fmla="*/ 2147483647 h 566"/>
              <a:gd name="T24" fmla="*/ 2147483647 w 830"/>
              <a:gd name="T25" fmla="*/ 2147483647 h 566"/>
              <a:gd name="T26" fmla="*/ 2147483647 w 830"/>
              <a:gd name="T27" fmla="*/ 2147483647 h 566"/>
              <a:gd name="T28" fmla="*/ 2147483647 w 830"/>
              <a:gd name="T29" fmla="*/ 2147483647 h 566"/>
              <a:gd name="T30" fmla="*/ 2147483647 w 830"/>
              <a:gd name="T31" fmla="*/ 2147483647 h 56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30"/>
              <a:gd name="T49" fmla="*/ 0 h 566"/>
              <a:gd name="T50" fmla="*/ 830 w 830"/>
              <a:gd name="T51" fmla="*/ 566 h 566"/>
              <a:gd name="connsiteX0" fmla="*/ 2205 w 9952"/>
              <a:gd name="connsiteY0" fmla="*/ 178 h 9683"/>
              <a:gd name="connsiteX1" fmla="*/ 6362 w 9952"/>
              <a:gd name="connsiteY1" fmla="*/ 1 h 9683"/>
              <a:gd name="connsiteX2" fmla="*/ 4666 w 9952"/>
              <a:gd name="connsiteY2" fmla="*/ 699 h 9683"/>
              <a:gd name="connsiteX3" fmla="*/ 6832 w 9952"/>
              <a:gd name="connsiteY3" fmla="*/ 1874 h 9683"/>
              <a:gd name="connsiteX4" fmla="*/ 8217 w 9952"/>
              <a:gd name="connsiteY4" fmla="*/ 2722 h 9683"/>
              <a:gd name="connsiteX5" fmla="*/ 8795 w 9952"/>
              <a:gd name="connsiteY5" fmla="*/ 5602 h 9683"/>
              <a:gd name="connsiteX6" fmla="*/ 9482 w 9952"/>
              <a:gd name="connsiteY6" fmla="*/ 6291 h 9683"/>
              <a:gd name="connsiteX7" fmla="*/ 9952 w 9952"/>
              <a:gd name="connsiteY7" fmla="*/ 7139 h 9683"/>
              <a:gd name="connsiteX8" fmla="*/ 9253 w 9952"/>
              <a:gd name="connsiteY8" fmla="*/ 9683 h 9683"/>
              <a:gd name="connsiteX9" fmla="*/ 807 w 9952"/>
              <a:gd name="connsiteY9" fmla="*/ 9171 h 9683"/>
              <a:gd name="connsiteX10" fmla="*/ 0 w 9952"/>
              <a:gd name="connsiteY10" fmla="*/ 7139 h 9683"/>
              <a:gd name="connsiteX11" fmla="*/ 121 w 9952"/>
              <a:gd name="connsiteY11" fmla="*/ 5443 h 9683"/>
              <a:gd name="connsiteX12" fmla="*/ 807 w 9952"/>
              <a:gd name="connsiteY12" fmla="*/ 4754 h 9683"/>
              <a:gd name="connsiteX13" fmla="*/ 928 w 9952"/>
              <a:gd name="connsiteY13" fmla="*/ 4082 h 9683"/>
              <a:gd name="connsiteX14" fmla="*/ 1277 w 9952"/>
              <a:gd name="connsiteY14" fmla="*/ 3747 h 9683"/>
              <a:gd name="connsiteX15" fmla="*/ 2205 w 9952"/>
              <a:gd name="connsiteY15" fmla="*/ 178 h 9683"/>
              <a:gd name="connsiteX0" fmla="*/ 3170 w 10000"/>
              <a:gd name="connsiteY0" fmla="*/ 1 h 11034"/>
              <a:gd name="connsiteX1" fmla="*/ 6393 w 10000"/>
              <a:gd name="connsiteY1" fmla="*/ 1035 h 11034"/>
              <a:gd name="connsiteX2" fmla="*/ 4689 w 10000"/>
              <a:gd name="connsiteY2" fmla="*/ 1756 h 11034"/>
              <a:gd name="connsiteX3" fmla="*/ 6865 w 10000"/>
              <a:gd name="connsiteY3" fmla="*/ 2969 h 11034"/>
              <a:gd name="connsiteX4" fmla="*/ 8257 w 10000"/>
              <a:gd name="connsiteY4" fmla="*/ 3845 h 11034"/>
              <a:gd name="connsiteX5" fmla="*/ 8837 w 10000"/>
              <a:gd name="connsiteY5" fmla="*/ 6819 h 11034"/>
              <a:gd name="connsiteX6" fmla="*/ 9528 w 10000"/>
              <a:gd name="connsiteY6" fmla="*/ 7531 h 11034"/>
              <a:gd name="connsiteX7" fmla="*/ 10000 w 10000"/>
              <a:gd name="connsiteY7" fmla="*/ 8407 h 11034"/>
              <a:gd name="connsiteX8" fmla="*/ 9298 w 10000"/>
              <a:gd name="connsiteY8" fmla="*/ 11034 h 11034"/>
              <a:gd name="connsiteX9" fmla="*/ 811 w 10000"/>
              <a:gd name="connsiteY9" fmla="*/ 10505 h 11034"/>
              <a:gd name="connsiteX10" fmla="*/ 0 w 10000"/>
              <a:gd name="connsiteY10" fmla="*/ 8407 h 11034"/>
              <a:gd name="connsiteX11" fmla="*/ 122 w 10000"/>
              <a:gd name="connsiteY11" fmla="*/ 6655 h 11034"/>
              <a:gd name="connsiteX12" fmla="*/ 811 w 10000"/>
              <a:gd name="connsiteY12" fmla="*/ 5944 h 11034"/>
              <a:gd name="connsiteX13" fmla="*/ 932 w 10000"/>
              <a:gd name="connsiteY13" fmla="*/ 5250 h 11034"/>
              <a:gd name="connsiteX14" fmla="*/ 1283 w 10000"/>
              <a:gd name="connsiteY14" fmla="*/ 4904 h 11034"/>
              <a:gd name="connsiteX15" fmla="*/ 3170 w 10000"/>
              <a:gd name="connsiteY15" fmla="*/ 1 h 11034"/>
              <a:gd name="connsiteX0" fmla="*/ 3170 w 10000"/>
              <a:gd name="connsiteY0" fmla="*/ 1 h 11034"/>
              <a:gd name="connsiteX1" fmla="*/ 6393 w 10000"/>
              <a:gd name="connsiteY1" fmla="*/ 1035 h 11034"/>
              <a:gd name="connsiteX2" fmla="*/ 4689 w 10000"/>
              <a:gd name="connsiteY2" fmla="*/ 1756 h 11034"/>
              <a:gd name="connsiteX3" fmla="*/ 5691 w 10000"/>
              <a:gd name="connsiteY3" fmla="*/ 5624 h 11034"/>
              <a:gd name="connsiteX4" fmla="*/ 8257 w 10000"/>
              <a:gd name="connsiteY4" fmla="*/ 3845 h 11034"/>
              <a:gd name="connsiteX5" fmla="*/ 8837 w 10000"/>
              <a:gd name="connsiteY5" fmla="*/ 6819 h 11034"/>
              <a:gd name="connsiteX6" fmla="*/ 9528 w 10000"/>
              <a:gd name="connsiteY6" fmla="*/ 7531 h 11034"/>
              <a:gd name="connsiteX7" fmla="*/ 10000 w 10000"/>
              <a:gd name="connsiteY7" fmla="*/ 8407 h 11034"/>
              <a:gd name="connsiteX8" fmla="*/ 9298 w 10000"/>
              <a:gd name="connsiteY8" fmla="*/ 11034 h 11034"/>
              <a:gd name="connsiteX9" fmla="*/ 811 w 10000"/>
              <a:gd name="connsiteY9" fmla="*/ 10505 h 11034"/>
              <a:gd name="connsiteX10" fmla="*/ 0 w 10000"/>
              <a:gd name="connsiteY10" fmla="*/ 8407 h 11034"/>
              <a:gd name="connsiteX11" fmla="*/ 122 w 10000"/>
              <a:gd name="connsiteY11" fmla="*/ 6655 h 11034"/>
              <a:gd name="connsiteX12" fmla="*/ 811 w 10000"/>
              <a:gd name="connsiteY12" fmla="*/ 5944 h 11034"/>
              <a:gd name="connsiteX13" fmla="*/ 932 w 10000"/>
              <a:gd name="connsiteY13" fmla="*/ 5250 h 11034"/>
              <a:gd name="connsiteX14" fmla="*/ 1283 w 10000"/>
              <a:gd name="connsiteY14" fmla="*/ 4904 h 11034"/>
              <a:gd name="connsiteX15" fmla="*/ 3170 w 10000"/>
              <a:gd name="connsiteY15" fmla="*/ 1 h 1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00" h="11034">
                <a:moveTo>
                  <a:pt x="3170" y="1"/>
                </a:moveTo>
                <a:cubicBezTo>
                  <a:pt x="4562" y="-54"/>
                  <a:pt x="5000" y="1145"/>
                  <a:pt x="6393" y="1035"/>
                </a:cubicBezTo>
                <a:cubicBezTo>
                  <a:pt x="6513" y="1016"/>
                  <a:pt x="4652" y="1592"/>
                  <a:pt x="4689" y="1756"/>
                </a:cubicBezTo>
                <a:cubicBezTo>
                  <a:pt x="4846" y="2413"/>
                  <a:pt x="5569" y="4949"/>
                  <a:pt x="5691" y="5624"/>
                </a:cubicBezTo>
                <a:cubicBezTo>
                  <a:pt x="5824" y="6354"/>
                  <a:pt x="7733" y="3646"/>
                  <a:pt x="8257" y="3845"/>
                </a:cubicBezTo>
                <a:cubicBezTo>
                  <a:pt x="8781" y="4044"/>
                  <a:pt x="8196" y="4739"/>
                  <a:pt x="8837" y="6819"/>
                </a:cubicBezTo>
                <a:cubicBezTo>
                  <a:pt x="8959" y="7203"/>
                  <a:pt x="9370" y="7184"/>
                  <a:pt x="9528" y="7531"/>
                </a:cubicBezTo>
                <a:cubicBezTo>
                  <a:pt x="9830" y="8169"/>
                  <a:pt x="9673" y="7896"/>
                  <a:pt x="10000" y="8407"/>
                </a:cubicBezTo>
                <a:cubicBezTo>
                  <a:pt x="9854" y="10013"/>
                  <a:pt x="9952" y="9994"/>
                  <a:pt x="9298" y="11034"/>
                </a:cubicBezTo>
                <a:cubicBezTo>
                  <a:pt x="6477" y="10870"/>
                  <a:pt x="3632" y="10906"/>
                  <a:pt x="811" y="10505"/>
                </a:cubicBezTo>
                <a:cubicBezTo>
                  <a:pt x="496" y="9794"/>
                  <a:pt x="182" y="9192"/>
                  <a:pt x="0" y="8407"/>
                </a:cubicBezTo>
                <a:cubicBezTo>
                  <a:pt x="36" y="7822"/>
                  <a:pt x="-48" y="7184"/>
                  <a:pt x="122" y="6655"/>
                </a:cubicBezTo>
                <a:cubicBezTo>
                  <a:pt x="242" y="6272"/>
                  <a:pt x="811" y="5944"/>
                  <a:pt x="811" y="5944"/>
                </a:cubicBezTo>
                <a:cubicBezTo>
                  <a:pt x="848" y="5706"/>
                  <a:pt x="848" y="5451"/>
                  <a:pt x="932" y="5250"/>
                </a:cubicBezTo>
                <a:cubicBezTo>
                  <a:pt x="1017" y="5068"/>
                  <a:pt x="1259" y="5104"/>
                  <a:pt x="1283" y="4904"/>
                </a:cubicBezTo>
                <a:cubicBezTo>
                  <a:pt x="1755" y="907"/>
                  <a:pt x="1450" y="384"/>
                  <a:pt x="3170" y="1"/>
                </a:cubicBezTo>
                <a:close/>
              </a:path>
            </a:pathLst>
          </a:custGeom>
          <a:solidFill>
            <a:srgbClr val="FFC000"/>
          </a:solidFill>
          <a:ln w="9525">
            <a:solidFill>
              <a:schemeClr val="tx1"/>
            </a:solidFill>
            <a:round/>
            <a:headEnd/>
            <a:tailEnd/>
          </a:ln>
        </p:spPr>
        <p:txBody>
          <a:bodyPr/>
          <a:lstStyle/>
          <a:p>
            <a:endParaRPr lang="en-US" dirty="0"/>
          </a:p>
        </p:txBody>
      </p:sp>
      <p:sp>
        <p:nvSpPr>
          <p:cNvPr id="8" name="Freeform 4"/>
          <p:cNvSpPr>
            <a:spLocks/>
          </p:cNvSpPr>
          <p:nvPr/>
        </p:nvSpPr>
        <p:spPr bwMode="auto">
          <a:xfrm>
            <a:off x="4266008" y="4320073"/>
            <a:ext cx="1972302" cy="914286"/>
          </a:xfrm>
          <a:custGeom>
            <a:avLst/>
            <a:gdLst>
              <a:gd name="T0" fmla="*/ 2147483647 w 810"/>
              <a:gd name="T1" fmla="*/ 2147483647 h 614"/>
              <a:gd name="T2" fmla="*/ 2147483647 w 810"/>
              <a:gd name="T3" fmla="*/ 2147483647 h 614"/>
              <a:gd name="T4" fmla="*/ 2147483647 w 810"/>
              <a:gd name="T5" fmla="*/ 2147483647 h 614"/>
              <a:gd name="T6" fmla="*/ 2147483647 w 810"/>
              <a:gd name="T7" fmla="*/ 2147483647 h 614"/>
              <a:gd name="T8" fmla="*/ 2147483647 w 810"/>
              <a:gd name="T9" fmla="*/ 2147483647 h 614"/>
              <a:gd name="T10" fmla="*/ 2147483647 w 810"/>
              <a:gd name="T11" fmla="*/ 2147483647 h 614"/>
              <a:gd name="T12" fmla="*/ 2147483647 w 810"/>
              <a:gd name="T13" fmla="*/ 2147483647 h 614"/>
              <a:gd name="T14" fmla="*/ 2147483647 w 810"/>
              <a:gd name="T15" fmla="*/ 2147483647 h 614"/>
              <a:gd name="T16" fmla="*/ 2147483647 w 810"/>
              <a:gd name="T17" fmla="*/ 2147483647 h 614"/>
              <a:gd name="T18" fmla="*/ 2147483647 w 810"/>
              <a:gd name="T19" fmla="*/ 2147483647 h 614"/>
              <a:gd name="T20" fmla="*/ 2147483647 w 810"/>
              <a:gd name="T21" fmla="*/ 2147483647 h 614"/>
              <a:gd name="T22" fmla="*/ 2147483647 w 810"/>
              <a:gd name="T23" fmla="*/ 2147483647 h 614"/>
              <a:gd name="T24" fmla="*/ 2147483647 w 810"/>
              <a:gd name="T25" fmla="*/ 2147483647 h 614"/>
              <a:gd name="T26" fmla="*/ 0 w 810"/>
              <a:gd name="T27" fmla="*/ 2147483647 h 614"/>
              <a:gd name="T28" fmla="*/ 2147483647 w 810"/>
              <a:gd name="T29" fmla="*/ 2147483647 h 614"/>
              <a:gd name="T30" fmla="*/ 2147483647 w 810"/>
              <a:gd name="T31" fmla="*/ 2147483647 h 614"/>
              <a:gd name="T32" fmla="*/ 2147483647 w 810"/>
              <a:gd name="T33" fmla="*/ 2147483647 h 6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10"/>
              <a:gd name="T52" fmla="*/ 0 h 614"/>
              <a:gd name="T53" fmla="*/ 810 w 810"/>
              <a:gd name="T54" fmla="*/ 614 h 614"/>
              <a:gd name="connsiteX0" fmla="*/ 7038 w 13916"/>
              <a:gd name="connsiteY0" fmla="*/ 0 h 9379"/>
              <a:gd name="connsiteX1" fmla="*/ 7519 w 13916"/>
              <a:gd name="connsiteY1" fmla="*/ 309 h 9379"/>
              <a:gd name="connsiteX2" fmla="*/ 11309 w 13916"/>
              <a:gd name="connsiteY2" fmla="*/ 472 h 9379"/>
              <a:gd name="connsiteX3" fmla="*/ 11420 w 13916"/>
              <a:gd name="connsiteY3" fmla="*/ 2198 h 9379"/>
              <a:gd name="connsiteX4" fmla="*/ 13679 w 13916"/>
              <a:gd name="connsiteY4" fmla="*/ 4544 h 9379"/>
              <a:gd name="connsiteX5" fmla="*/ 12371 w 13916"/>
              <a:gd name="connsiteY5" fmla="*/ 8599 h 9379"/>
              <a:gd name="connsiteX6" fmla="*/ 7754 w 13916"/>
              <a:gd name="connsiteY6" fmla="*/ 8762 h 9379"/>
              <a:gd name="connsiteX7" fmla="*/ 7396 w 13916"/>
              <a:gd name="connsiteY7" fmla="*/ 8290 h 9379"/>
              <a:gd name="connsiteX8" fmla="*/ 6926 w 13916"/>
              <a:gd name="connsiteY8" fmla="*/ 7980 h 9379"/>
              <a:gd name="connsiteX9" fmla="*/ 6679 w 13916"/>
              <a:gd name="connsiteY9" fmla="*/ 7345 h 9379"/>
              <a:gd name="connsiteX10" fmla="*/ 6445 w 13916"/>
              <a:gd name="connsiteY10" fmla="*/ 6889 h 9379"/>
              <a:gd name="connsiteX11" fmla="*/ 39 w 13916"/>
              <a:gd name="connsiteY11" fmla="*/ 6158 h 9379"/>
              <a:gd name="connsiteX12" fmla="*/ 4667 w 13916"/>
              <a:gd name="connsiteY12" fmla="*/ 3599 h 9379"/>
              <a:gd name="connsiteX13" fmla="*/ 4198 w 13916"/>
              <a:gd name="connsiteY13" fmla="*/ 2817 h 9379"/>
              <a:gd name="connsiteX14" fmla="*/ 4309 w 13916"/>
              <a:gd name="connsiteY14" fmla="*/ 944 h 9379"/>
              <a:gd name="connsiteX15" fmla="*/ 5025 w 13916"/>
              <a:gd name="connsiteY15" fmla="*/ 309 h 9379"/>
              <a:gd name="connsiteX16" fmla="*/ 7038 w 13916"/>
              <a:gd name="connsiteY16" fmla="*/ 0 h 9379"/>
              <a:gd name="connsiteX0" fmla="*/ 5057 w 10001"/>
              <a:gd name="connsiteY0" fmla="*/ 0 h 10001"/>
              <a:gd name="connsiteX1" fmla="*/ 5403 w 10001"/>
              <a:gd name="connsiteY1" fmla="*/ 329 h 10001"/>
              <a:gd name="connsiteX2" fmla="*/ 8127 w 10001"/>
              <a:gd name="connsiteY2" fmla="*/ 503 h 10001"/>
              <a:gd name="connsiteX3" fmla="*/ 8206 w 10001"/>
              <a:gd name="connsiteY3" fmla="*/ 2344 h 10001"/>
              <a:gd name="connsiteX4" fmla="*/ 9830 w 10001"/>
              <a:gd name="connsiteY4" fmla="*/ 4845 h 10001"/>
              <a:gd name="connsiteX5" fmla="*/ 8890 w 10001"/>
              <a:gd name="connsiteY5" fmla="*/ 9168 h 10001"/>
              <a:gd name="connsiteX6" fmla="*/ 5572 w 10001"/>
              <a:gd name="connsiteY6" fmla="*/ 9342 h 10001"/>
              <a:gd name="connsiteX7" fmla="*/ 5315 w 10001"/>
              <a:gd name="connsiteY7" fmla="*/ 8839 h 10001"/>
              <a:gd name="connsiteX8" fmla="*/ 4977 w 10001"/>
              <a:gd name="connsiteY8" fmla="*/ 8508 h 10001"/>
              <a:gd name="connsiteX9" fmla="*/ 4800 w 10001"/>
              <a:gd name="connsiteY9" fmla="*/ 7831 h 10001"/>
              <a:gd name="connsiteX10" fmla="*/ 28 w 10001"/>
              <a:gd name="connsiteY10" fmla="*/ 6566 h 10001"/>
              <a:gd name="connsiteX11" fmla="*/ 3354 w 10001"/>
              <a:gd name="connsiteY11" fmla="*/ 3837 h 10001"/>
              <a:gd name="connsiteX12" fmla="*/ 3017 w 10001"/>
              <a:gd name="connsiteY12" fmla="*/ 3004 h 10001"/>
              <a:gd name="connsiteX13" fmla="*/ 3096 w 10001"/>
              <a:gd name="connsiteY13" fmla="*/ 1007 h 10001"/>
              <a:gd name="connsiteX14" fmla="*/ 3611 w 10001"/>
              <a:gd name="connsiteY14" fmla="*/ 329 h 10001"/>
              <a:gd name="connsiteX15" fmla="*/ 5057 w 10001"/>
              <a:gd name="connsiteY15" fmla="*/ 0 h 10001"/>
              <a:gd name="connsiteX0" fmla="*/ 5057 w 10001"/>
              <a:gd name="connsiteY0" fmla="*/ 0 h 10001"/>
              <a:gd name="connsiteX1" fmla="*/ 5403 w 10001"/>
              <a:gd name="connsiteY1" fmla="*/ 329 h 10001"/>
              <a:gd name="connsiteX2" fmla="*/ 8127 w 10001"/>
              <a:gd name="connsiteY2" fmla="*/ 503 h 10001"/>
              <a:gd name="connsiteX3" fmla="*/ 8206 w 10001"/>
              <a:gd name="connsiteY3" fmla="*/ 2344 h 10001"/>
              <a:gd name="connsiteX4" fmla="*/ 9830 w 10001"/>
              <a:gd name="connsiteY4" fmla="*/ 4845 h 10001"/>
              <a:gd name="connsiteX5" fmla="*/ 8890 w 10001"/>
              <a:gd name="connsiteY5" fmla="*/ 9168 h 10001"/>
              <a:gd name="connsiteX6" fmla="*/ 5572 w 10001"/>
              <a:gd name="connsiteY6" fmla="*/ 9342 h 10001"/>
              <a:gd name="connsiteX7" fmla="*/ 5315 w 10001"/>
              <a:gd name="connsiteY7" fmla="*/ 8839 h 10001"/>
              <a:gd name="connsiteX8" fmla="*/ 4977 w 10001"/>
              <a:gd name="connsiteY8" fmla="*/ 8508 h 10001"/>
              <a:gd name="connsiteX9" fmla="*/ 28 w 10001"/>
              <a:gd name="connsiteY9" fmla="*/ 6566 h 10001"/>
              <a:gd name="connsiteX10" fmla="*/ 3354 w 10001"/>
              <a:gd name="connsiteY10" fmla="*/ 3837 h 10001"/>
              <a:gd name="connsiteX11" fmla="*/ 3017 w 10001"/>
              <a:gd name="connsiteY11" fmla="*/ 3004 h 10001"/>
              <a:gd name="connsiteX12" fmla="*/ 3096 w 10001"/>
              <a:gd name="connsiteY12" fmla="*/ 1007 h 10001"/>
              <a:gd name="connsiteX13" fmla="*/ 3611 w 10001"/>
              <a:gd name="connsiteY13" fmla="*/ 329 h 10001"/>
              <a:gd name="connsiteX14" fmla="*/ 5057 w 10001"/>
              <a:gd name="connsiteY14" fmla="*/ 0 h 10001"/>
              <a:gd name="connsiteX0" fmla="*/ 5057 w 10001"/>
              <a:gd name="connsiteY0" fmla="*/ 0 h 10001"/>
              <a:gd name="connsiteX1" fmla="*/ 5403 w 10001"/>
              <a:gd name="connsiteY1" fmla="*/ 329 h 10001"/>
              <a:gd name="connsiteX2" fmla="*/ 8127 w 10001"/>
              <a:gd name="connsiteY2" fmla="*/ 503 h 10001"/>
              <a:gd name="connsiteX3" fmla="*/ 8206 w 10001"/>
              <a:gd name="connsiteY3" fmla="*/ 2344 h 10001"/>
              <a:gd name="connsiteX4" fmla="*/ 9830 w 10001"/>
              <a:gd name="connsiteY4" fmla="*/ 4845 h 10001"/>
              <a:gd name="connsiteX5" fmla="*/ 8890 w 10001"/>
              <a:gd name="connsiteY5" fmla="*/ 9168 h 10001"/>
              <a:gd name="connsiteX6" fmla="*/ 5572 w 10001"/>
              <a:gd name="connsiteY6" fmla="*/ 9342 h 10001"/>
              <a:gd name="connsiteX7" fmla="*/ 5315 w 10001"/>
              <a:gd name="connsiteY7" fmla="*/ 8839 h 10001"/>
              <a:gd name="connsiteX8" fmla="*/ 28 w 10001"/>
              <a:gd name="connsiteY8" fmla="*/ 6566 h 10001"/>
              <a:gd name="connsiteX9" fmla="*/ 3354 w 10001"/>
              <a:gd name="connsiteY9" fmla="*/ 3837 h 10001"/>
              <a:gd name="connsiteX10" fmla="*/ 3017 w 10001"/>
              <a:gd name="connsiteY10" fmla="*/ 3004 h 10001"/>
              <a:gd name="connsiteX11" fmla="*/ 3096 w 10001"/>
              <a:gd name="connsiteY11" fmla="*/ 1007 h 10001"/>
              <a:gd name="connsiteX12" fmla="*/ 3611 w 10001"/>
              <a:gd name="connsiteY12" fmla="*/ 329 h 10001"/>
              <a:gd name="connsiteX13" fmla="*/ 5057 w 10001"/>
              <a:gd name="connsiteY13" fmla="*/ 0 h 10001"/>
              <a:gd name="connsiteX0" fmla="*/ 5057 w 10001"/>
              <a:gd name="connsiteY0" fmla="*/ 0 h 10001"/>
              <a:gd name="connsiteX1" fmla="*/ 5403 w 10001"/>
              <a:gd name="connsiteY1" fmla="*/ 329 h 10001"/>
              <a:gd name="connsiteX2" fmla="*/ 8127 w 10001"/>
              <a:gd name="connsiteY2" fmla="*/ 503 h 10001"/>
              <a:gd name="connsiteX3" fmla="*/ 8206 w 10001"/>
              <a:gd name="connsiteY3" fmla="*/ 2344 h 10001"/>
              <a:gd name="connsiteX4" fmla="*/ 9830 w 10001"/>
              <a:gd name="connsiteY4" fmla="*/ 4845 h 10001"/>
              <a:gd name="connsiteX5" fmla="*/ 8890 w 10001"/>
              <a:gd name="connsiteY5" fmla="*/ 9168 h 10001"/>
              <a:gd name="connsiteX6" fmla="*/ 5572 w 10001"/>
              <a:gd name="connsiteY6" fmla="*/ 9342 h 10001"/>
              <a:gd name="connsiteX7" fmla="*/ 3379 w 10001"/>
              <a:gd name="connsiteY7" fmla="*/ 8839 h 10001"/>
              <a:gd name="connsiteX8" fmla="*/ 28 w 10001"/>
              <a:gd name="connsiteY8" fmla="*/ 6566 h 10001"/>
              <a:gd name="connsiteX9" fmla="*/ 3354 w 10001"/>
              <a:gd name="connsiteY9" fmla="*/ 3837 h 10001"/>
              <a:gd name="connsiteX10" fmla="*/ 3017 w 10001"/>
              <a:gd name="connsiteY10" fmla="*/ 3004 h 10001"/>
              <a:gd name="connsiteX11" fmla="*/ 3096 w 10001"/>
              <a:gd name="connsiteY11" fmla="*/ 1007 h 10001"/>
              <a:gd name="connsiteX12" fmla="*/ 3611 w 10001"/>
              <a:gd name="connsiteY12" fmla="*/ 329 h 10001"/>
              <a:gd name="connsiteX13" fmla="*/ 5057 w 10001"/>
              <a:gd name="connsiteY13" fmla="*/ 0 h 10001"/>
              <a:gd name="connsiteX0" fmla="*/ 6068 w 11012"/>
              <a:gd name="connsiteY0" fmla="*/ 0 h 10001"/>
              <a:gd name="connsiteX1" fmla="*/ 6414 w 11012"/>
              <a:gd name="connsiteY1" fmla="*/ 329 h 10001"/>
              <a:gd name="connsiteX2" fmla="*/ 9138 w 11012"/>
              <a:gd name="connsiteY2" fmla="*/ 503 h 10001"/>
              <a:gd name="connsiteX3" fmla="*/ 9217 w 11012"/>
              <a:gd name="connsiteY3" fmla="*/ 2344 h 10001"/>
              <a:gd name="connsiteX4" fmla="*/ 10841 w 11012"/>
              <a:gd name="connsiteY4" fmla="*/ 4845 h 10001"/>
              <a:gd name="connsiteX5" fmla="*/ 9901 w 11012"/>
              <a:gd name="connsiteY5" fmla="*/ 9168 h 10001"/>
              <a:gd name="connsiteX6" fmla="*/ 6583 w 11012"/>
              <a:gd name="connsiteY6" fmla="*/ 9342 h 10001"/>
              <a:gd name="connsiteX7" fmla="*/ 4390 w 11012"/>
              <a:gd name="connsiteY7" fmla="*/ 8839 h 10001"/>
              <a:gd name="connsiteX8" fmla="*/ 1039 w 11012"/>
              <a:gd name="connsiteY8" fmla="*/ 6566 h 10001"/>
              <a:gd name="connsiteX9" fmla="*/ 8 w 11012"/>
              <a:gd name="connsiteY9" fmla="*/ 3100 h 10001"/>
              <a:gd name="connsiteX10" fmla="*/ 4028 w 11012"/>
              <a:gd name="connsiteY10" fmla="*/ 3004 h 10001"/>
              <a:gd name="connsiteX11" fmla="*/ 4107 w 11012"/>
              <a:gd name="connsiteY11" fmla="*/ 1007 h 10001"/>
              <a:gd name="connsiteX12" fmla="*/ 4622 w 11012"/>
              <a:gd name="connsiteY12" fmla="*/ 329 h 10001"/>
              <a:gd name="connsiteX13" fmla="*/ 6068 w 11012"/>
              <a:gd name="connsiteY13" fmla="*/ 0 h 10001"/>
              <a:gd name="connsiteX0" fmla="*/ 6078 w 11022"/>
              <a:gd name="connsiteY0" fmla="*/ 0 h 10001"/>
              <a:gd name="connsiteX1" fmla="*/ 6424 w 11022"/>
              <a:gd name="connsiteY1" fmla="*/ 329 h 10001"/>
              <a:gd name="connsiteX2" fmla="*/ 9148 w 11022"/>
              <a:gd name="connsiteY2" fmla="*/ 503 h 10001"/>
              <a:gd name="connsiteX3" fmla="*/ 9227 w 11022"/>
              <a:gd name="connsiteY3" fmla="*/ 2344 h 10001"/>
              <a:gd name="connsiteX4" fmla="*/ 10851 w 11022"/>
              <a:gd name="connsiteY4" fmla="*/ 4845 h 10001"/>
              <a:gd name="connsiteX5" fmla="*/ 9911 w 11022"/>
              <a:gd name="connsiteY5" fmla="*/ 9168 h 10001"/>
              <a:gd name="connsiteX6" fmla="*/ 6593 w 11022"/>
              <a:gd name="connsiteY6" fmla="*/ 9342 h 10001"/>
              <a:gd name="connsiteX7" fmla="*/ 4400 w 11022"/>
              <a:gd name="connsiteY7" fmla="*/ 8839 h 10001"/>
              <a:gd name="connsiteX8" fmla="*/ 1049 w 11022"/>
              <a:gd name="connsiteY8" fmla="*/ 6566 h 10001"/>
              <a:gd name="connsiteX9" fmla="*/ 18 w 11022"/>
              <a:gd name="connsiteY9" fmla="*/ 3100 h 10001"/>
              <a:gd name="connsiteX10" fmla="*/ 2048 w 11022"/>
              <a:gd name="connsiteY10" fmla="*/ 688 h 10001"/>
              <a:gd name="connsiteX11" fmla="*/ 4117 w 11022"/>
              <a:gd name="connsiteY11" fmla="*/ 1007 h 10001"/>
              <a:gd name="connsiteX12" fmla="*/ 4632 w 11022"/>
              <a:gd name="connsiteY12" fmla="*/ 329 h 10001"/>
              <a:gd name="connsiteX13" fmla="*/ 6078 w 11022"/>
              <a:gd name="connsiteY13" fmla="*/ 0 h 10001"/>
              <a:gd name="connsiteX0" fmla="*/ 6078 w 11022"/>
              <a:gd name="connsiteY0" fmla="*/ 0 h 10001"/>
              <a:gd name="connsiteX1" fmla="*/ 6424 w 11022"/>
              <a:gd name="connsiteY1" fmla="*/ 329 h 10001"/>
              <a:gd name="connsiteX2" fmla="*/ 9148 w 11022"/>
              <a:gd name="connsiteY2" fmla="*/ 503 h 10001"/>
              <a:gd name="connsiteX3" fmla="*/ 9227 w 11022"/>
              <a:gd name="connsiteY3" fmla="*/ 2344 h 10001"/>
              <a:gd name="connsiteX4" fmla="*/ 10851 w 11022"/>
              <a:gd name="connsiteY4" fmla="*/ 4845 h 10001"/>
              <a:gd name="connsiteX5" fmla="*/ 9911 w 11022"/>
              <a:gd name="connsiteY5" fmla="*/ 9168 h 10001"/>
              <a:gd name="connsiteX6" fmla="*/ 6593 w 11022"/>
              <a:gd name="connsiteY6" fmla="*/ 9342 h 10001"/>
              <a:gd name="connsiteX7" fmla="*/ 4400 w 11022"/>
              <a:gd name="connsiteY7" fmla="*/ 8839 h 10001"/>
              <a:gd name="connsiteX8" fmla="*/ 1049 w 11022"/>
              <a:gd name="connsiteY8" fmla="*/ 6566 h 10001"/>
              <a:gd name="connsiteX9" fmla="*/ 18 w 11022"/>
              <a:gd name="connsiteY9" fmla="*/ 3100 h 10001"/>
              <a:gd name="connsiteX10" fmla="*/ 2048 w 11022"/>
              <a:gd name="connsiteY10" fmla="*/ 688 h 10001"/>
              <a:gd name="connsiteX11" fmla="*/ 3956 w 11022"/>
              <a:gd name="connsiteY11" fmla="*/ 270 h 10001"/>
              <a:gd name="connsiteX12" fmla="*/ 4632 w 11022"/>
              <a:gd name="connsiteY12" fmla="*/ 329 h 10001"/>
              <a:gd name="connsiteX13" fmla="*/ 6078 w 11022"/>
              <a:gd name="connsiteY13" fmla="*/ 0 h 10001"/>
              <a:gd name="connsiteX0" fmla="*/ 6078 w 11022"/>
              <a:gd name="connsiteY0" fmla="*/ 0 h 10001"/>
              <a:gd name="connsiteX1" fmla="*/ 6424 w 11022"/>
              <a:gd name="connsiteY1" fmla="*/ 329 h 10001"/>
              <a:gd name="connsiteX2" fmla="*/ 9148 w 11022"/>
              <a:gd name="connsiteY2" fmla="*/ 503 h 10001"/>
              <a:gd name="connsiteX3" fmla="*/ 9227 w 11022"/>
              <a:gd name="connsiteY3" fmla="*/ 2344 h 10001"/>
              <a:gd name="connsiteX4" fmla="*/ 10851 w 11022"/>
              <a:gd name="connsiteY4" fmla="*/ 4845 h 10001"/>
              <a:gd name="connsiteX5" fmla="*/ 9911 w 11022"/>
              <a:gd name="connsiteY5" fmla="*/ 9168 h 10001"/>
              <a:gd name="connsiteX6" fmla="*/ 6593 w 11022"/>
              <a:gd name="connsiteY6" fmla="*/ 9342 h 10001"/>
              <a:gd name="connsiteX7" fmla="*/ 4400 w 11022"/>
              <a:gd name="connsiteY7" fmla="*/ 8839 h 10001"/>
              <a:gd name="connsiteX8" fmla="*/ 1049 w 11022"/>
              <a:gd name="connsiteY8" fmla="*/ 6566 h 10001"/>
              <a:gd name="connsiteX9" fmla="*/ 18 w 11022"/>
              <a:gd name="connsiteY9" fmla="*/ 3100 h 10001"/>
              <a:gd name="connsiteX10" fmla="*/ 2048 w 11022"/>
              <a:gd name="connsiteY10" fmla="*/ 688 h 10001"/>
              <a:gd name="connsiteX11" fmla="*/ 3956 w 11022"/>
              <a:gd name="connsiteY11" fmla="*/ 270 h 10001"/>
              <a:gd name="connsiteX12" fmla="*/ 4632 w 11022"/>
              <a:gd name="connsiteY12" fmla="*/ 329 h 10001"/>
              <a:gd name="connsiteX13" fmla="*/ 6078 w 11022"/>
              <a:gd name="connsiteY13" fmla="*/ 0 h 1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022" h="10001">
                <a:moveTo>
                  <a:pt x="6078" y="0"/>
                </a:moveTo>
                <a:cubicBezTo>
                  <a:pt x="6193" y="103"/>
                  <a:pt x="6300" y="312"/>
                  <a:pt x="6424" y="329"/>
                </a:cubicBezTo>
                <a:cubicBezTo>
                  <a:pt x="7329" y="486"/>
                  <a:pt x="8296" y="-104"/>
                  <a:pt x="9148" y="503"/>
                </a:cubicBezTo>
                <a:cubicBezTo>
                  <a:pt x="9441" y="711"/>
                  <a:pt x="9156" y="1736"/>
                  <a:pt x="9227" y="2344"/>
                </a:cubicBezTo>
                <a:cubicBezTo>
                  <a:pt x="9325" y="3212"/>
                  <a:pt x="10390" y="4532"/>
                  <a:pt x="10851" y="4845"/>
                </a:cubicBezTo>
                <a:cubicBezTo>
                  <a:pt x="11224" y="7102"/>
                  <a:pt x="11020" y="8769"/>
                  <a:pt x="9911" y="9168"/>
                </a:cubicBezTo>
                <a:cubicBezTo>
                  <a:pt x="8829" y="10558"/>
                  <a:pt x="9441" y="9915"/>
                  <a:pt x="6593" y="9342"/>
                </a:cubicBezTo>
                <a:cubicBezTo>
                  <a:pt x="6469" y="9325"/>
                  <a:pt x="4497" y="8978"/>
                  <a:pt x="4400" y="8839"/>
                </a:cubicBezTo>
                <a:cubicBezTo>
                  <a:pt x="3476" y="8376"/>
                  <a:pt x="1376" y="7400"/>
                  <a:pt x="1049" y="6566"/>
                </a:cubicBezTo>
                <a:cubicBezTo>
                  <a:pt x="632" y="5784"/>
                  <a:pt x="559" y="3222"/>
                  <a:pt x="18" y="3100"/>
                </a:cubicBezTo>
                <a:cubicBezTo>
                  <a:pt x="-186" y="2840"/>
                  <a:pt x="1392" y="1160"/>
                  <a:pt x="2048" y="688"/>
                </a:cubicBezTo>
                <a:cubicBezTo>
                  <a:pt x="2704" y="216"/>
                  <a:pt x="3508" y="403"/>
                  <a:pt x="3956" y="270"/>
                </a:cubicBezTo>
                <a:cubicBezTo>
                  <a:pt x="4010" y="-269"/>
                  <a:pt x="4401" y="382"/>
                  <a:pt x="4632" y="329"/>
                </a:cubicBezTo>
                <a:cubicBezTo>
                  <a:pt x="6149" y="0"/>
                  <a:pt x="5395" y="468"/>
                  <a:pt x="6078" y="0"/>
                </a:cubicBezTo>
                <a:close/>
              </a:path>
            </a:pathLst>
          </a:custGeom>
          <a:solidFill>
            <a:srgbClr val="FFC000"/>
          </a:solidFill>
          <a:ln w="9525">
            <a:solidFill>
              <a:schemeClr val="tx1"/>
            </a:solidFill>
            <a:round/>
            <a:headEnd/>
            <a:tailEnd/>
          </a:ln>
        </p:spPr>
        <p:txBody>
          <a:bodyPr/>
          <a:lstStyle/>
          <a:p>
            <a:endParaRPr lang="en-US"/>
          </a:p>
        </p:txBody>
      </p:sp>
      <p:sp>
        <p:nvSpPr>
          <p:cNvPr id="20" name="Freeform 19"/>
          <p:cNvSpPr/>
          <p:nvPr/>
        </p:nvSpPr>
        <p:spPr>
          <a:xfrm>
            <a:off x="3448480" y="4115747"/>
            <a:ext cx="5050057" cy="1150279"/>
          </a:xfrm>
          <a:custGeom>
            <a:avLst/>
            <a:gdLst>
              <a:gd name="connsiteX0" fmla="*/ 0 w 4178300"/>
              <a:gd name="connsiteY0" fmla="*/ 853266 h 853266"/>
              <a:gd name="connsiteX1" fmla="*/ 254000 w 4178300"/>
              <a:gd name="connsiteY1" fmla="*/ 827866 h 853266"/>
              <a:gd name="connsiteX2" fmla="*/ 330200 w 4178300"/>
              <a:gd name="connsiteY2" fmla="*/ 802466 h 853266"/>
              <a:gd name="connsiteX3" fmla="*/ 381000 w 4178300"/>
              <a:gd name="connsiteY3" fmla="*/ 789766 h 853266"/>
              <a:gd name="connsiteX4" fmla="*/ 457200 w 4178300"/>
              <a:gd name="connsiteY4" fmla="*/ 764366 h 853266"/>
              <a:gd name="connsiteX5" fmla="*/ 609600 w 4178300"/>
              <a:gd name="connsiteY5" fmla="*/ 751666 h 853266"/>
              <a:gd name="connsiteX6" fmla="*/ 622300 w 4178300"/>
              <a:gd name="connsiteY6" fmla="*/ 700866 h 853266"/>
              <a:gd name="connsiteX7" fmla="*/ 647700 w 4178300"/>
              <a:gd name="connsiteY7" fmla="*/ 624666 h 853266"/>
              <a:gd name="connsiteX8" fmla="*/ 660400 w 4178300"/>
              <a:gd name="connsiteY8" fmla="*/ 548466 h 853266"/>
              <a:gd name="connsiteX9" fmla="*/ 711200 w 4178300"/>
              <a:gd name="connsiteY9" fmla="*/ 523066 h 853266"/>
              <a:gd name="connsiteX10" fmla="*/ 787400 w 4178300"/>
              <a:gd name="connsiteY10" fmla="*/ 497666 h 853266"/>
              <a:gd name="connsiteX11" fmla="*/ 876300 w 4178300"/>
              <a:gd name="connsiteY11" fmla="*/ 459566 h 853266"/>
              <a:gd name="connsiteX12" fmla="*/ 914400 w 4178300"/>
              <a:gd name="connsiteY12" fmla="*/ 434166 h 853266"/>
              <a:gd name="connsiteX13" fmla="*/ 977900 w 4178300"/>
              <a:gd name="connsiteY13" fmla="*/ 357966 h 853266"/>
              <a:gd name="connsiteX14" fmla="*/ 1003300 w 4178300"/>
              <a:gd name="connsiteY14" fmla="*/ 307166 h 853266"/>
              <a:gd name="connsiteX15" fmla="*/ 1079500 w 4178300"/>
              <a:gd name="connsiteY15" fmla="*/ 269066 h 853266"/>
              <a:gd name="connsiteX16" fmla="*/ 1104900 w 4178300"/>
              <a:gd name="connsiteY16" fmla="*/ 230966 h 853266"/>
              <a:gd name="connsiteX17" fmla="*/ 1130300 w 4178300"/>
              <a:gd name="connsiteY17" fmla="*/ 154766 h 853266"/>
              <a:gd name="connsiteX18" fmla="*/ 1231900 w 4178300"/>
              <a:gd name="connsiteY18" fmla="*/ 91266 h 853266"/>
              <a:gd name="connsiteX19" fmla="*/ 1282700 w 4178300"/>
              <a:gd name="connsiteY19" fmla="*/ 78566 h 853266"/>
              <a:gd name="connsiteX20" fmla="*/ 1320800 w 4178300"/>
              <a:gd name="connsiteY20" fmla="*/ 53166 h 853266"/>
              <a:gd name="connsiteX21" fmla="*/ 1511300 w 4178300"/>
              <a:gd name="connsiteY21" fmla="*/ 27766 h 853266"/>
              <a:gd name="connsiteX22" fmla="*/ 1676400 w 4178300"/>
              <a:gd name="connsiteY22" fmla="*/ 15066 h 853266"/>
              <a:gd name="connsiteX23" fmla="*/ 1752600 w 4178300"/>
              <a:gd name="connsiteY23" fmla="*/ 65866 h 853266"/>
              <a:gd name="connsiteX24" fmla="*/ 1790700 w 4178300"/>
              <a:gd name="connsiteY24" fmla="*/ 91266 h 853266"/>
              <a:gd name="connsiteX25" fmla="*/ 1905000 w 4178300"/>
              <a:gd name="connsiteY25" fmla="*/ 129366 h 853266"/>
              <a:gd name="connsiteX26" fmla="*/ 1981200 w 4178300"/>
              <a:gd name="connsiteY26" fmla="*/ 167466 h 853266"/>
              <a:gd name="connsiteX27" fmla="*/ 2260600 w 4178300"/>
              <a:gd name="connsiteY27" fmla="*/ 180166 h 853266"/>
              <a:gd name="connsiteX28" fmla="*/ 2311400 w 4178300"/>
              <a:gd name="connsiteY28" fmla="*/ 218266 h 853266"/>
              <a:gd name="connsiteX29" fmla="*/ 2425700 w 4178300"/>
              <a:gd name="connsiteY29" fmla="*/ 256366 h 853266"/>
              <a:gd name="connsiteX30" fmla="*/ 2501900 w 4178300"/>
              <a:gd name="connsiteY30" fmla="*/ 281766 h 853266"/>
              <a:gd name="connsiteX31" fmla="*/ 2540000 w 4178300"/>
              <a:gd name="connsiteY31" fmla="*/ 294466 h 853266"/>
              <a:gd name="connsiteX32" fmla="*/ 2870200 w 4178300"/>
              <a:gd name="connsiteY32" fmla="*/ 281766 h 853266"/>
              <a:gd name="connsiteX33" fmla="*/ 2997200 w 4178300"/>
              <a:gd name="connsiteY33" fmla="*/ 269066 h 853266"/>
              <a:gd name="connsiteX34" fmla="*/ 3048000 w 4178300"/>
              <a:gd name="connsiteY34" fmla="*/ 230966 h 853266"/>
              <a:gd name="connsiteX35" fmla="*/ 3086100 w 4178300"/>
              <a:gd name="connsiteY35" fmla="*/ 205566 h 853266"/>
              <a:gd name="connsiteX36" fmla="*/ 3314700 w 4178300"/>
              <a:gd name="connsiteY36" fmla="*/ 218266 h 853266"/>
              <a:gd name="connsiteX37" fmla="*/ 3505200 w 4178300"/>
              <a:gd name="connsiteY37" fmla="*/ 205566 h 853266"/>
              <a:gd name="connsiteX38" fmla="*/ 3860800 w 4178300"/>
              <a:gd name="connsiteY38" fmla="*/ 192866 h 853266"/>
              <a:gd name="connsiteX39" fmla="*/ 4000500 w 4178300"/>
              <a:gd name="connsiteY39" fmla="*/ 205566 h 853266"/>
              <a:gd name="connsiteX40" fmla="*/ 4038600 w 4178300"/>
              <a:gd name="connsiteY40" fmla="*/ 218266 h 853266"/>
              <a:gd name="connsiteX41" fmla="*/ 4102100 w 4178300"/>
              <a:gd name="connsiteY41" fmla="*/ 230966 h 853266"/>
              <a:gd name="connsiteX42" fmla="*/ 4140200 w 4178300"/>
              <a:gd name="connsiteY42" fmla="*/ 243666 h 853266"/>
              <a:gd name="connsiteX43" fmla="*/ 4178300 w 4178300"/>
              <a:gd name="connsiteY43" fmla="*/ 269066 h 853266"/>
              <a:gd name="connsiteX0" fmla="*/ 0 w 4178300"/>
              <a:gd name="connsiteY0" fmla="*/ 1060726 h 1060726"/>
              <a:gd name="connsiteX1" fmla="*/ 254000 w 4178300"/>
              <a:gd name="connsiteY1" fmla="*/ 1035326 h 1060726"/>
              <a:gd name="connsiteX2" fmla="*/ 330200 w 4178300"/>
              <a:gd name="connsiteY2" fmla="*/ 1009926 h 1060726"/>
              <a:gd name="connsiteX3" fmla="*/ 381000 w 4178300"/>
              <a:gd name="connsiteY3" fmla="*/ 997226 h 1060726"/>
              <a:gd name="connsiteX4" fmla="*/ 457200 w 4178300"/>
              <a:gd name="connsiteY4" fmla="*/ 971826 h 1060726"/>
              <a:gd name="connsiteX5" fmla="*/ 609600 w 4178300"/>
              <a:gd name="connsiteY5" fmla="*/ 959126 h 1060726"/>
              <a:gd name="connsiteX6" fmla="*/ 622300 w 4178300"/>
              <a:gd name="connsiteY6" fmla="*/ 908326 h 1060726"/>
              <a:gd name="connsiteX7" fmla="*/ 647700 w 4178300"/>
              <a:gd name="connsiteY7" fmla="*/ 832126 h 1060726"/>
              <a:gd name="connsiteX8" fmla="*/ 660400 w 4178300"/>
              <a:gd name="connsiteY8" fmla="*/ 755926 h 1060726"/>
              <a:gd name="connsiteX9" fmla="*/ 711200 w 4178300"/>
              <a:gd name="connsiteY9" fmla="*/ 730526 h 1060726"/>
              <a:gd name="connsiteX10" fmla="*/ 787400 w 4178300"/>
              <a:gd name="connsiteY10" fmla="*/ 705126 h 1060726"/>
              <a:gd name="connsiteX11" fmla="*/ 876300 w 4178300"/>
              <a:gd name="connsiteY11" fmla="*/ 667026 h 1060726"/>
              <a:gd name="connsiteX12" fmla="*/ 914400 w 4178300"/>
              <a:gd name="connsiteY12" fmla="*/ 641626 h 1060726"/>
              <a:gd name="connsiteX13" fmla="*/ 977900 w 4178300"/>
              <a:gd name="connsiteY13" fmla="*/ 565426 h 1060726"/>
              <a:gd name="connsiteX14" fmla="*/ 1003300 w 4178300"/>
              <a:gd name="connsiteY14" fmla="*/ 514626 h 1060726"/>
              <a:gd name="connsiteX15" fmla="*/ 1079500 w 4178300"/>
              <a:gd name="connsiteY15" fmla="*/ 476526 h 1060726"/>
              <a:gd name="connsiteX16" fmla="*/ 1104900 w 4178300"/>
              <a:gd name="connsiteY16" fmla="*/ 438426 h 1060726"/>
              <a:gd name="connsiteX17" fmla="*/ 1130300 w 4178300"/>
              <a:gd name="connsiteY17" fmla="*/ 362226 h 1060726"/>
              <a:gd name="connsiteX18" fmla="*/ 1231900 w 4178300"/>
              <a:gd name="connsiteY18" fmla="*/ 298726 h 1060726"/>
              <a:gd name="connsiteX19" fmla="*/ 1282700 w 4178300"/>
              <a:gd name="connsiteY19" fmla="*/ 286026 h 1060726"/>
              <a:gd name="connsiteX20" fmla="*/ 1320800 w 4178300"/>
              <a:gd name="connsiteY20" fmla="*/ 260626 h 1060726"/>
              <a:gd name="connsiteX21" fmla="*/ 1511300 w 4178300"/>
              <a:gd name="connsiteY21" fmla="*/ 235226 h 1060726"/>
              <a:gd name="connsiteX22" fmla="*/ 1676400 w 4178300"/>
              <a:gd name="connsiteY22" fmla="*/ 222526 h 1060726"/>
              <a:gd name="connsiteX23" fmla="*/ 1752600 w 4178300"/>
              <a:gd name="connsiteY23" fmla="*/ 273326 h 1060726"/>
              <a:gd name="connsiteX24" fmla="*/ 2175710 w 4178300"/>
              <a:gd name="connsiteY24" fmla="*/ 71 h 1060726"/>
              <a:gd name="connsiteX25" fmla="*/ 1905000 w 4178300"/>
              <a:gd name="connsiteY25" fmla="*/ 336826 h 1060726"/>
              <a:gd name="connsiteX26" fmla="*/ 1981200 w 4178300"/>
              <a:gd name="connsiteY26" fmla="*/ 374926 h 1060726"/>
              <a:gd name="connsiteX27" fmla="*/ 2260600 w 4178300"/>
              <a:gd name="connsiteY27" fmla="*/ 387626 h 1060726"/>
              <a:gd name="connsiteX28" fmla="*/ 2311400 w 4178300"/>
              <a:gd name="connsiteY28" fmla="*/ 425726 h 1060726"/>
              <a:gd name="connsiteX29" fmla="*/ 2425700 w 4178300"/>
              <a:gd name="connsiteY29" fmla="*/ 463826 h 1060726"/>
              <a:gd name="connsiteX30" fmla="*/ 2501900 w 4178300"/>
              <a:gd name="connsiteY30" fmla="*/ 489226 h 1060726"/>
              <a:gd name="connsiteX31" fmla="*/ 2540000 w 4178300"/>
              <a:gd name="connsiteY31" fmla="*/ 501926 h 1060726"/>
              <a:gd name="connsiteX32" fmla="*/ 2870200 w 4178300"/>
              <a:gd name="connsiteY32" fmla="*/ 489226 h 1060726"/>
              <a:gd name="connsiteX33" fmla="*/ 2997200 w 4178300"/>
              <a:gd name="connsiteY33" fmla="*/ 476526 h 1060726"/>
              <a:gd name="connsiteX34" fmla="*/ 3048000 w 4178300"/>
              <a:gd name="connsiteY34" fmla="*/ 438426 h 1060726"/>
              <a:gd name="connsiteX35" fmla="*/ 3086100 w 4178300"/>
              <a:gd name="connsiteY35" fmla="*/ 413026 h 1060726"/>
              <a:gd name="connsiteX36" fmla="*/ 3314700 w 4178300"/>
              <a:gd name="connsiteY36" fmla="*/ 425726 h 1060726"/>
              <a:gd name="connsiteX37" fmla="*/ 3505200 w 4178300"/>
              <a:gd name="connsiteY37" fmla="*/ 413026 h 1060726"/>
              <a:gd name="connsiteX38" fmla="*/ 3860800 w 4178300"/>
              <a:gd name="connsiteY38" fmla="*/ 400326 h 1060726"/>
              <a:gd name="connsiteX39" fmla="*/ 4000500 w 4178300"/>
              <a:gd name="connsiteY39" fmla="*/ 413026 h 1060726"/>
              <a:gd name="connsiteX40" fmla="*/ 4038600 w 4178300"/>
              <a:gd name="connsiteY40" fmla="*/ 425726 h 1060726"/>
              <a:gd name="connsiteX41" fmla="*/ 4102100 w 4178300"/>
              <a:gd name="connsiteY41" fmla="*/ 438426 h 1060726"/>
              <a:gd name="connsiteX42" fmla="*/ 4140200 w 4178300"/>
              <a:gd name="connsiteY42" fmla="*/ 451126 h 1060726"/>
              <a:gd name="connsiteX43" fmla="*/ 4178300 w 4178300"/>
              <a:gd name="connsiteY43" fmla="*/ 476526 h 1060726"/>
              <a:gd name="connsiteX0" fmla="*/ 0 w 4178300"/>
              <a:gd name="connsiteY0" fmla="*/ 1095988 h 1095988"/>
              <a:gd name="connsiteX1" fmla="*/ 254000 w 4178300"/>
              <a:gd name="connsiteY1" fmla="*/ 1070588 h 1095988"/>
              <a:gd name="connsiteX2" fmla="*/ 330200 w 4178300"/>
              <a:gd name="connsiteY2" fmla="*/ 1045188 h 1095988"/>
              <a:gd name="connsiteX3" fmla="*/ 381000 w 4178300"/>
              <a:gd name="connsiteY3" fmla="*/ 1032488 h 1095988"/>
              <a:gd name="connsiteX4" fmla="*/ 457200 w 4178300"/>
              <a:gd name="connsiteY4" fmla="*/ 1007088 h 1095988"/>
              <a:gd name="connsiteX5" fmla="*/ 609600 w 4178300"/>
              <a:gd name="connsiteY5" fmla="*/ 994388 h 1095988"/>
              <a:gd name="connsiteX6" fmla="*/ 622300 w 4178300"/>
              <a:gd name="connsiteY6" fmla="*/ 943588 h 1095988"/>
              <a:gd name="connsiteX7" fmla="*/ 647700 w 4178300"/>
              <a:gd name="connsiteY7" fmla="*/ 867388 h 1095988"/>
              <a:gd name="connsiteX8" fmla="*/ 660400 w 4178300"/>
              <a:gd name="connsiteY8" fmla="*/ 791188 h 1095988"/>
              <a:gd name="connsiteX9" fmla="*/ 711200 w 4178300"/>
              <a:gd name="connsiteY9" fmla="*/ 765788 h 1095988"/>
              <a:gd name="connsiteX10" fmla="*/ 787400 w 4178300"/>
              <a:gd name="connsiteY10" fmla="*/ 740388 h 1095988"/>
              <a:gd name="connsiteX11" fmla="*/ 876300 w 4178300"/>
              <a:gd name="connsiteY11" fmla="*/ 702288 h 1095988"/>
              <a:gd name="connsiteX12" fmla="*/ 914400 w 4178300"/>
              <a:gd name="connsiteY12" fmla="*/ 676888 h 1095988"/>
              <a:gd name="connsiteX13" fmla="*/ 977900 w 4178300"/>
              <a:gd name="connsiteY13" fmla="*/ 600688 h 1095988"/>
              <a:gd name="connsiteX14" fmla="*/ 1003300 w 4178300"/>
              <a:gd name="connsiteY14" fmla="*/ 549888 h 1095988"/>
              <a:gd name="connsiteX15" fmla="*/ 1079500 w 4178300"/>
              <a:gd name="connsiteY15" fmla="*/ 511788 h 1095988"/>
              <a:gd name="connsiteX16" fmla="*/ 1104900 w 4178300"/>
              <a:gd name="connsiteY16" fmla="*/ 473688 h 1095988"/>
              <a:gd name="connsiteX17" fmla="*/ 1130300 w 4178300"/>
              <a:gd name="connsiteY17" fmla="*/ 397488 h 1095988"/>
              <a:gd name="connsiteX18" fmla="*/ 1231900 w 4178300"/>
              <a:gd name="connsiteY18" fmla="*/ 333988 h 1095988"/>
              <a:gd name="connsiteX19" fmla="*/ 1282700 w 4178300"/>
              <a:gd name="connsiteY19" fmla="*/ 321288 h 1095988"/>
              <a:gd name="connsiteX20" fmla="*/ 1320800 w 4178300"/>
              <a:gd name="connsiteY20" fmla="*/ 295888 h 1095988"/>
              <a:gd name="connsiteX21" fmla="*/ 1511300 w 4178300"/>
              <a:gd name="connsiteY21" fmla="*/ 270488 h 1095988"/>
              <a:gd name="connsiteX22" fmla="*/ 1676400 w 4178300"/>
              <a:gd name="connsiteY22" fmla="*/ 257788 h 1095988"/>
              <a:gd name="connsiteX23" fmla="*/ 1752600 w 4178300"/>
              <a:gd name="connsiteY23" fmla="*/ 308588 h 1095988"/>
              <a:gd name="connsiteX24" fmla="*/ 2175710 w 4178300"/>
              <a:gd name="connsiteY24" fmla="*/ 35333 h 1095988"/>
              <a:gd name="connsiteX25" fmla="*/ 2444015 w 4178300"/>
              <a:gd name="connsiteY25" fmla="*/ 44530 h 1095988"/>
              <a:gd name="connsiteX26" fmla="*/ 1981200 w 4178300"/>
              <a:gd name="connsiteY26" fmla="*/ 410188 h 1095988"/>
              <a:gd name="connsiteX27" fmla="*/ 2260600 w 4178300"/>
              <a:gd name="connsiteY27" fmla="*/ 422888 h 1095988"/>
              <a:gd name="connsiteX28" fmla="*/ 2311400 w 4178300"/>
              <a:gd name="connsiteY28" fmla="*/ 460988 h 1095988"/>
              <a:gd name="connsiteX29" fmla="*/ 2425700 w 4178300"/>
              <a:gd name="connsiteY29" fmla="*/ 499088 h 1095988"/>
              <a:gd name="connsiteX30" fmla="*/ 2501900 w 4178300"/>
              <a:gd name="connsiteY30" fmla="*/ 524488 h 1095988"/>
              <a:gd name="connsiteX31" fmla="*/ 2540000 w 4178300"/>
              <a:gd name="connsiteY31" fmla="*/ 537188 h 1095988"/>
              <a:gd name="connsiteX32" fmla="*/ 2870200 w 4178300"/>
              <a:gd name="connsiteY32" fmla="*/ 524488 h 1095988"/>
              <a:gd name="connsiteX33" fmla="*/ 2997200 w 4178300"/>
              <a:gd name="connsiteY33" fmla="*/ 511788 h 1095988"/>
              <a:gd name="connsiteX34" fmla="*/ 3048000 w 4178300"/>
              <a:gd name="connsiteY34" fmla="*/ 473688 h 1095988"/>
              <a:gd name="connsiteX35" fmla="*/ 3086100 w 4178300"/>
              <a:gd name="connsiteY35" fmla="*/ 448288 h 1095988"/>
              <a:gd name="connsiteX36" fmla="*/ 3314700 w 4178300"/>
              <a:gd name="connsiteY36" fmla="*/ 460988 h 1095988"/>
              <a:gd name="connsiteX37" fmla="*/ 3505200 w 4178300"/>
              <a:gd name="connsiteY37" fmla="*/ 448288 h 1095988"/>
              <a:gd name="connsiteX38" fmla="*/ 3860800 w 4178300"/>
              <a:gd name="connsiteY38" fmla="*/ 435588 h 1095988"/>
              <a:gd name="connsiteX39" fmla="*/ 4000500 w 4178300"/>
              <a:gd name="connsiteY39" fmla="*/ 448288 h 1095988"/>
              <a:gd name="connsiteX40" fmla="*/ 4038600 w 4178300"/>
              <a:gd name="connsiteY40" fmla="*/ 460988 h 1095988"/>
              <a:gd name="connsiteX41" fmla="*/ 4102100 w 4178300"/>
              <a:gd name="connsiteY41" fmla="*/ 473688 h 1095988"/>
              <a:gd name="connsiteX42" fmla="*/ 4140200 w 4178300"/>
              <a:gd name="connsiteY42" fmla="*/ 486388 h 1095988"/>
              <a:gd name="connsiteX43" fmla="*/ 4178300 w 4178300"/>
              <a:gd name="connsiteY43" fmla="*/ 511788 h 1095988"/>
              <a:gd name="connsiteX0" fmla="*/ 0 w 4178300"/>
              <a:gd name="connsiteY0" fmla="*/ 1079489 h 1079489"/>
              <a:gd name="connsiteX1" fmla="*/ 254000 w 4178300"/>
              <a:gd name="connsiteY1" fmla="*/ 1054089 h 1079489"/>
              <a:gd name="connsiteX2" fmla="*/ 330200 w 4178300"/>
              <a:gd name="connsiteY2" fmla="*/ 1028689 h 1079489"/>
              <a:gd name="connsiteX3" fmla="*/ 381000 w 4178300"/>
              <a:gd name="connsiteY3" fmla="*/ 1015989 h 1079489"/>
              <a:gd name="connsiteX4" fmla="*/ 457200 w 4178300"/>
              <a:gd name="connsiteY4" fmla="*/ 990589 h 1079489"/>
              <a:gd name="connsiteX5" fmla="*/ 609600 w 4178300"/>
              <a:gd name="connsiteY5" fmla="*/ 977889 h 1079489"/>
              <a:gd name="connsiteX6" fmla="*/ 622300 w 4178300"/>
              <a:gd name="connsiteY6" fmla="*/ 927089 h 1079489"/>
              <a:gd name="connsiteX7" fmla="*/ 647700 w 4178300"/>
              <a:gd name="connsiteY7" fmla="*/ 850889 h 1079489"/>
              <a:gd name="connsiteX8" fmla="*/ 660400 w 4178300"/>
              <a:gd name="connsiteY8" fmla="*/ 774689 h 1079489"/>
              <a:gd name="connsiteX9" fmla="*/ 711200 w 4178300"/>
              <a:gd name="connsiteY9" fmla="*/ 749289 h 1079489"/>
              <a:gd name="connsiteX10" fmla="*/ 787400 w 4178300"/>
              <a:gd name="connsiteY10" fmla="*/ 723889 h 1079489"/>
              <a:gd name="connsiteX11" fmla="*/ 876300 w 4178300"/>
              <a:gd name="connsiteY11" fmla="*/ 685789 h 1079489"/>
              <a:gd name="connsiteX12" fmla="*/ 914400 w 4178300"/>
              <a:gd name="connsiteY12" fmla="*/ 660389 h 1079489"/>
              <a:gd name="connsiteX13" fmla="*/ 977900 w 4178300"/>
              <a:gd name="connsiteY13" fmla="*/ 584189 h 1079489"/>
              <a:gd name="connsiteX14" fmla="*/ 1003300 w 4178300"/>
              <a:gd name="connsiteY14" fmla="*/ 533389 h 1079489"/>
              <a:gd name="connsiteX15" fmla="*/ 1079500 w 4178300"/>
              <a:gd name="connsiteY15" fmla="*/ 495289 h 1079489"/>
              <a:gd name="connsiteX16" fmla="*/ 1104900 w 4178300"/>
              <a:gd name="connsiteY16" fmla="*/ 457189 h 1079489"/>
              <a:gd name="connsiteX17" fmla="*/ 1130300 w 4178300"/>
              <a:gd name="connsiteY17" fmla="*/ 380989 h 1079489"/>
              <a:gd name="connsiteX18" fmla="*/ 1231900 w 4178300"/>
              <a:gd name="connsiteY18" fmla="*/ 317489 h 1079489"/>
              <a:gd name="connsiteX19" fmla="*/ 1282700 w 4178300"/>
              <a:gd name="connsiteY19" fmla="*/ 304789 h 1079489"/>
              <a:gd name="connsiteX20" fmla="*/ 1320800 w 4178300"/>
              <a:gd name="connsiteY20" fmla="*/ 279389 h 1079489"/>
              <a:gd name="connsiteX21" fmla="*/ 1511300 w 4178300"/>
              <a:gd name="connsiteY21" fmla="*/ 253989 h 1079489"/>
              <a:gd name="connsiteX22" fmla="*/ 1676400 w 4178300"/>
              <a:gd name="connsiteY22" fmla="*/ 241289 h 1079489"/>
              <a:gd name="connsiteX23" fmla="*/ 1752600 w 4178300"/>
              <a:gd name="connsiteY23" fmla="*/ 292089 h 1079489"/>
              <a:gd name="connsiteX24" fmla="*/ 2175710 w 4178300"/>
              <a:gd name="connsiteY24" fmla="*/ 18834 h 1079489"/>
              <a:gd name="connsiteX25" fmla="*/ 2444015 w 4178300"/>
              <a:gd name="connsiteY25" fmla="*/ 28031 h 1079489"/>
              <a:gd name="connsiteX26" fmla="*/ 2626093 w 4178300"/>
              <a:gd name="connsiteY26" fmla="*/ 27595 h 1079489"/>
              <a:gd name="connsiteX27" fmla="*/ 2260600 w 4178300"/>
              <a:gd name="connsiteY27" fmla="*/ 406389 h 1079489"/>
              <a:gd name="connsiteX28" fmla="*/ 2311400 w 4178300"/>
              <a:gd name="connsiteY28" fmla="*/ 444489 h 1079489"/>
              <a:gd name="connsiteX29" fmla="*/ 2425700 w 4178300"/>
              <a:gd name="connsiteY29" fmla="*/ 482589 h 1079489"/>
              <a:gd name="connsiteX30" fmla="*/ 2501900 w 4178300"/>
              <a:gd name="connsiteY30" fmla="*/ 507989 h 1079489"/>
              <a:gd name="connsiteX31" fmla="*/ 2540000 w 4178300"/>
              <a:gd name="connsiteY31" fmla="*/ 520689 h 1079489"/>
              <a:gd name="connsiteX32" fmla="*/ 2870200 w 4178300"/>
              <a:gd name="connsiteY32" fmla="*/ 507989 h 1079489"/>
              <a:gd name="connsiteX33" fmla="*/ 2997200 w 4178300"/>
              <a:gd name="connsiteY33" fmla="*/ 495289 h 1079489"/>
              <a:gd name="connsiteX34" fmla="*/ 3048000 w 4178300"/>
              <a:gd name="connsiteY34" fmla="*/ 457189 h 1079489"/>
              <a:gd name="connsiteX35" fmla="*/ 3086100 w 4178300"/>
              <a:gd name="connsiteY35" fmla="*/ 431789 h 1079489"/>
              <a:gd name="connsiteX36" fmla="*/ 3314700 w 4178300"/>
              <a:gd name="connsiteY36" fmla="*/ 444489 h 1079489"/>
              <a:gd name="connsiteX37" fmla="*/ 3505200 w 4178300"/>
              <a:gd name="connsiteY37" fmla="*/ 431789 h 1079489"/>
              <a:gd name="connsiteX38" fmla="*/ 3860800 w 4178300"/>
              <a:gd name="connsiteY38" fmla="*/ 419089 h 1079489"/>
              <a:gd name="connsiteX39" fmla="*/ 4000500 w 4178300"/>
              <a:gd name="connsiteY39" fmla="*/ 431789 h 1079489"/>
              <a:gd name="connsiteX40" fmla="*/ 4038600 w 4178300"/>
              <a:gd name="connsiteY40" fmla="*/ 444489 h 1079489"/>
              <a:gd name="connsiteX41" fmla="*/ 4102100 w 4178300"/>
              <a:gd name="connsiteY41" fmla="*/ 457189 h 1079489"/>
              <a:gd name="connsiteX42" fmla="*/ 4140200 w 4178300"/>
              <a:gd name="connsiteY42" fmla="*/ 469889 h 1079489"/>
              <a:gd name="connsiteX43" fmla="*/ 4178300 w 4178300"/>
              <a:gd name="connsiteY43" fmla="*/ 495289 h 1079489"/>
              <a:gd name="connsiteX0" fmla="*/ 0 w 4178300"/>
              <a:gd name="connsiteY0" fmla="*/ 1126095 h 1126095"/>
              <a:gd name="connsiteX1" fmla="*/ 254000 w 4178300"/>
              <a:gd name="connsiteY1" fmla="*/ 1100695 h 1126095"/>
              <a:gd name="connsiteX2" fmla="*/ 330200 w 4178300"/>
              <a:gd name="connsiteY2" fmla="*/ 1075295 h 1126095"/>
              <a:gd name="connsiteX3" fmla="*/ 381000 w 4178300"/>
              <a:gd name="connsiteY3" fmla="*/ 1062595 h 1126095"/>
              <a:gd name="connsiteX4" fmla="*/ 457200 w 4178300"/>
              <a:gd name="connsiteY4" fmla="*/ 1037195 h 1126095"/>
              <a:gd name="connsiteX5" fmla="*/ 609600 w 4178300"/>
              <a:gd name="connsiteY5" fmla="*/ 1024495 h 1126095"/>
              <a:gd name="connsiteX6" fmla="*/ 622300 w 4178300"/>
              <a:gd name="connsiteY6" fmla="*/ 973695 h 1126095"/>
              <a:gd name="connsiteX7" fmla="*/ 647700 w 4178300"/>
              <a:gd name="connsiteY7" fmla="*/ 897495 h 1126095"/>
              <a:gd name="connsiteX8" fmla="*/ 660400 w 4178300"/>
              <a:gd name="connsiteY8" fmla="*/ 821295 h 1126095"/>
              <a:gd name="connsiteX9" fmla="*/ 711200 w 4178300"/>
              <a:gd name="connsiteY9" fmla="*/ 795895 h 1126095"/>
              <a:gd name="connsiteX10" fmla="*/ 787400 w 4178300"/>
              <a:gd name="connsiteY10" fmla="*/ 770495 h 1126095"/>
              <a:gd name="connsiteX11" fmla="*/ 876300 w 4178300"/>
              <a:gd name="connsiteY11" fmla="*/ 732395 h 1126095"/>
              <a:gd name="connsiteX12" fmla="*/ 914400 w 4178300"/>
              <a:gd name="connsiteY12" fmla="*/ 706995 h 1126095"/>
              <a:gd name="connsiteX13" fmla="*/ 977900 w 4178300"/>
              <a:gd name="connsiteY13" fmla="*/ 630795 h 1126095"/>
              <a:gd name="connsiteX14" fmla="*/ 1003300 w 4178300"/>
              <a:gd name="connsiteY14" fmla="*/ 579995 h 1126095"/>
              <a:gd name="connsiteX15" fmla="*/ 1079500 w 4178300"/>
              <a:gd name="connsiteY15" fmla="*/ 541895 h 1126095"/>
              <a:gd name="connsiteX16" fmla="*/ 1104900 w 4178300"/>
              <a:gd name="connsiteY16" fmla="*/ 503795 h 1126095"/>
              <a:gd name="connsiteX17" fmla="*/ 1130300 w 4178300"/>
              <a:gd name="connsiteY17" fmla="*/ 427595 h 1126095"/>
              <a:gd name="connsiteX18" fmla="*/ 1231900 w 4178300"/>
              <a:gd name="connsiteY18" fmla="*/ 364095 h 1126095"/>
              <a:gd name="connsiteX19" fmla="*/ 1282700 w 4178300"/>
              <a:gd name="connsiteY19" fmla="*/ 351395 h 1126095"/>
              <a:gd name="connsiteX20" fmla="*/ 1320800 w 4178300"/>
              <a:gd name="connsiteY20" fmla="*/ 325995 h 1126095"/>
              <a:gd name="connsiteX21" fmla="*/ 1511300 w 4178300"/>
              <a:gd name="connsiteY21" fmla="*/ 300595 h 1126095"/>
              <a:gd name="connsiteX22" fmla="*/ 1676400 w 4178300"/>
              <a:gd name="connsiteY22" fmla="*/ 287895 h 1126095"/>
              <a:gd name="connsiteX23" fmla="*/ 1752600 w 4178300"/>
              <a:gd name="connsiteY23" fmla="*/ 338695 h 1126095"/>
              <a:gd name="connsiteX24" fmla="*/ 2175710 w 4178300"/>
              <a:gd name="connsiteY24" fmla="*/ 65440 h 1126095"/>
              <a:gd name="connsiteX25" fmla="*/ 2444015 w 4178300"/>
              <a:gd name="connsiteY25" fmla="*/ 74637 h 1126095"/>
              <a:gd name="connsiteX26" fmla="*/ 2626093 w 4178300"/>
              <a:gd name="connsiteY26" fmla="*/ 74201 h 1126095"/>
              <a:gd name="connsiteX27" fmla="*/ 3020996 w 4178300"/>
              <a:gd name="connsiteY27" fmla="*/ 195 h 1126095"/>
              <a:gd name="connsiteX28" fmla="*/ 2311400 w 4178300"/>
              <a:gd name="connsiteY28" fmla="*/ 491095 h 1126095"/>
              <a:gd name="connsiteX29" fmla="*/ 2425700 w 4178300"/>
              <a:gd name="connsiteY29" fmla="*/ 529195 h 1126095"/>
              <a:gd name="connsiteX30" fmla="*/ 2501900 w 4178300"/>
              <a:gd name="connsiteY30" fmla="*/ 554595 h 1126095"/>
              <a:gd name="connsiteX31" fmla="*/ 2540000 w 4178300"/>
              <a:gd name="connsiteY31" fmla="*/ 567295 h 1126095"/>
              <a:gd name="connsiteX32" fmla="*/ 2870200 w 4178300"/>
              <a:gd name="connsiteY32" fmla="*/ 554595 h 1126095"/>
              <a:gd name="connsiteX33" fmla="*/ 2997200 w 4178300"/>
              <a:gd name="connsiteY33" fmla="*/ 541895 h 1126095"/>
              <a:gd name="connsiteX34" fmla="*/ 3048000 w 4178300"/>
              <a:gd name="connsiteY34" fmla="*/ 503795 h 1126095"/>
              <a:gd name="connsiteX35" fmla="*/ 3086100 w 4178300"/>
              <a:gd name="connsiteY35" fmla="*/ 478395 h 1126095"/>
              <a:gd name="connsiteX36" fmla="*/ 3314700 w 4178300"/>
              <a:gd name="connsiteY36" fmla="*/ 491095 h 1126095"/>
              <a:gd name="connsiteX37" fmla="*/ 3505200 w 4178300"/>
              <a:gd name="connsiteY37" fmla="*/ 478395 h 1126095"/>
              <a:gd name="connsiteX38" fmla="*/ 3860800 w 4178300"/>
              <a:gd name="connsiteY38" fmla="*/ 465695 h 1126095"/>
              <a:gd name="connsiteX39" fmla="*/ 4000500 w 4178300"/>
              <a:gd name="connsiteY39" fmla="*/ 478395 h 1126095"/>
              <a:gd name="connsiteX40" fmla="*/ 4038600 w 4178300"/>
              <a:gd name="connsiteY40" fmla="*/ 491095 h 1126095"/>
              <a:gd name="connsiteX41" fmla="*/ 4102100 w 4178300"/>
              <a:gd name="connsiteY41" fmla="*/ 503795 h 1126095"/>
              <a:gd name="connsiteX42" fmla="*/ 4140200 w 4178300"/>
              <a:gd name="connsiteY42" fmla="*/ 516495 h 1126095"/>
              <a:gd name="connsiteX43" fmla="*/ 4178300 w 4178300"/>
              <a:gd name="connsiteY43" fmla="*/ 541895 h 1126095"/>
              <a:gd name="connsiteX0" fmla="*/ 0 w 4178300"/>
              <a:gd name="connsiteY0" fmla="*/ 1308114 h 1308114"/>
              <a:gd name="connsiteX1" fmla="*/ 254000 w 4178300"/>
              <a:gd name="connsiteY1" fmla="*/ 1282714 h 1308114"/>
              <a:gd name="connsiteX2" fmla="*/ 330200 w 4178300"/>
              <a:gd name="connsiteY2" fmla="*/ 1257314 h 1308114"/>
              <a:gd name="connsiteX3" fmla="*/ 381000 w 4178300"/>
              <a:gd name="connsiteY3" fmla="*/ 1244614 h 1308114"/>
              <a:gd name="connsiteX4" fmla="*/ 457200 w 4178300"/>
              <a:gd name="connsiteY4" fmla="*/ 1219214 h 1308114"/>
              <a:gd name="connsiteX5" fmla="*/ 609600 w 4178300"/>
              <a:gd name="connsiteY5" fmla="*/ 1206514 h 1308114"/>
              <a:gd name="connsiteX6" fmla="*/ 622300 w 4178300"/>
              <a:gd name="connsiteY6" fmla="*/ 1155714 h 1308114"/>
              <a:gd name="connsiteX7" fmla="*/ 647700 w 4178300"/>
              <a:gd name="connsiteY7" fmla="*/ 1079514 h 1308114"/>
              <a:gd name="connsiteX8" fmla="*/ 660400 w 4178300"/>
              <a:gd name="connsiteY8" fmla="*/ 1003314 h 1308114"/>
              <a:gd name="connsiteX9" fmla="*/ 711200 w 4178300"/>
              <a:gd name="connsiteY9" fmla="*/ 977914 h 1308114"/>
              <a:gd name="connsiteX10" fmla="*/ 787400 w 4178300"/>
              <a:gd name="connsiteY10" fmla="*/ 952514 h 1308114"/>
              <a:gd name="connsiteX11" fmla="*/ 876300 w 4178300"/>
              <a:gd name="connsiteY11" fmla="*/ 914414 h 1308114"/>
              <a:gd name="connsiteX12" fmla="*/ 914400 w 4178300"/>
              <a:gd name="connsiteY12" fmla="*/ 889014 h 1308114"/>
              <a:gd name="connsiteX13" fmla="*/ 977900 w 4178300"/>
              <a:gd name="connsiteY13" fmla="*/ 812814 h 1308114"/>
              <a:gd name="connsiteX14" fmla="*/ 1003300 w 4178300"/>
              <a:gd name="connsiteY14" fmla="*/ 762014 h 1308114"/>
              <a:gd name="connsiteX15" fmla="*/ 1079500 w 4178300"/>
              <a:gd name="connsiteY15" fmla="*/ 723914 h 1308114"/>
              <a:gd name="connsiteX16" fmla="*/ 1104900 w 4178300"/>
              <a:gd name="connsiteY16" fmla="*/ 685814 h 1308114"/>
              <a:gd name="connsiteX17" fmla="*/ 1130300 w 4178300"/>
              <a:gd name="connsiteY17" fmla="*/ 609614 h 1308114"/>
              <a:gd name="connsiteX18" fmla="*/ 1231900 w 4178300"/>
              <a:gd name="connsiteY18" fmla="*/ 546114 h 1308114"/>
              <a:gd name="connsiteX19" fmla="*/ 1282700 w 4178300"/>
              <a:gd name="connsiteY19" fmla="*/ 533414 h 1308114"/>
              <a:gd name="connsiteX20" fmla="*/ 1320800 w 4178300"/>
              <a:gd name="connsiteY20" fmla="*/ 508014 h 1308114"/>
              <a:gd name="connsiteX21" fmla="*/ 1511300 w 4178300"/>
              <a:gd name="connsiteY21" fmla="*/ 482614 h 1308114"/>
              <a:gd name="connsiteX22" fmla="*/ 1676400 w 4178300"/>
              <a:gd name="connsiteY22" fmla="*/ 469914 h 1308114"/>
              <a:gd name="connsiteX23" fmla="*/ 1752600 w 4178300"/>
              <a:gd name="connsiteY23" fmla="*/ 520714 h 1308114"/>
              <a:gd name="connsiteX24" fmla="*/ 2175710 w 4178300"/>
              <a:gd name="connsiteY24" fmla="*/ 247459 h 1308114"/>
              <a:gd name="connsiteX25" fmla="*/ 2444015 w 4178300"/>
              <a:gd name="connsiteY25" fmla="*/ 256656 h 1308114"/>
              <a:gd name="connsiteX26" fmla="*/ 2626093 w 4178300"/>
              <a:gd name="connsiteY26" fmla="*/ 256220 h 1308114"/>
              <a:gd name="connsiteX27" fmla="*/ 3020996 w 4178300"/>
              <a:gd name="connsiteY27" fmla="*/ 182214 h 1308114"/>
              <a:gd name="connsiteX28" fmla="*/ 3553059 w 4178300"/>
              <a:gd name="connsiteY28" fmla="*/ 17998 h 1308114"/>
              <a:gd name="connsiteX29" fmla="*/ 2425700 w 4178300"/>
              <a:gd name="connsiteY29" fmla="*/ 711214 h 1308114"/>
              <a:gd name="connsiteX30" fmla="*/ 2501900 w 4178300"/>
              <a:gd name="connsiteY30" fmla="*/ 736614 h 1308114"/>
              <a:gd name="connsiteX31" fmla="*/ 2540000 w 4178300"/>
              <a:gd name="connsiteY31" fmla="*/ 749314 h 1308114"/>
              <a:gd name="connsiteX32" fmla="*/ 2870200 w 4178300"/>
              <a:gd name="connsiteY32" fmla="*/ 736614 h 1308114"/>
              <a:gd name="connsiteX33" fmla="*/ 2997200 w 4178300"/>
              <a:gd name="connsiteY33" fmla="*/ 723914 h 1308114"/>
              <a:gd name="connsiteX34" fmla="*/ 3048000 w 4178300"/>
              <a:gd name="connsiteY34" fmla="*/ 685814 h 1308114"/>
              <a:gd name="connsiteX35" fmla="*/ 3086100 w 4178300"/>
              <a:gd name="connsiteY35" fmla="*/ 660414 h 1308114"/>
              <a:gd name="connsiteX36" fmla="*/ 3314700 w 4178300"/>
              <a:gd name="connsiteY36" fmla="*/ 673114 h 1308114"/>
              <a:gd name="connsiteX37" fmla="*/ 3505200 w 4178300"/>
              <a:gd name="connsiteY37" fmla="*/ 660414 h 1308114"/>
              <a:gd name="connsiteX38" fmla="*/ 3860800 w 4178300"/>
              <a:gd name="connsiteY38" fmla="*/ 647714 h 1308114"/>
              <a:gd name="connsiteX39" fmla="*/ 4000500 w 4178300"/>
              <a:gd name="connsiteY39" fmla="*/ 660414 h 1308114"/>
              <a:gd name="connsiteX40" fmla="*/ 4038600 w 4178300"/>
              <a:gd name="connsiteY40" fmla="*/ 673114 h 1308114"/>
              <a:gd name="connsiteX41" fmla="*/ 4102100 w 4178300"/>
              <a:gd name="connsiteY41" fmla="*/ 685814 h 1308114"/>
              <a:gd name="connsiteX42" fmla="*/ 4140200 w 4178300"/>
              <a:gd name="connsiteY42" fmla="*/ 698514 h 1308114"/>
              <a:gd name="connsiteX43" fmla="*/ 4178300 w 4178300"/>
              <a:gd name="connsiteY43" fmla="*/ 723914 h 1308114"/>
              <a:gd name="connsiteX0" fmla="*/ 0 w 4311401"/>
              <a:gd name="connsiteY0" fmla="*/ 1403716 h 1403716"/>
              <a:gd name="connsiteX1" fmla="*/ 254000 w 4311401"/>
              <a:gd name="connsiteY1" fmla="*/ 1378316 h 1403716"/>
              <a:gd name="connsiteX2" fmla="*/ 330200 w 4311401"/>
              <a:gd name="connsiteY2" fmla="*/ 1352916 h 1403716"/>
              <a:gd name="connsiteX3" fmla="*/ 381000 w 4311401"/>
              <a:gd name="connsiteY3" fmla="*/ 1340216 h 1403716"/>
              <a:gd name="connsiteX4" fmla="*/ 457200 w 4311401"/>
              <a:gd name="connsiteY4" fmla="*/ 1314816 h 1403716"/>
              <a:gd name="connsiteX5" fmla="*/ 609600 w 4311401"/>
              <a:gd name="connsiteY5" fmla="*/ 1302116 h 1403716"/>
              <a:gd name="connsiteX6" fmla="*/ 622300 w 4311401"/>
              <a:gd name="connsiteY6" fmla="*/ 1251316 h 1403716"/>
              <a:gd name="connsiteX7" fmla="*/ 647700 w 4311401"/>
              <a:gd name="connsiteY7" fmla="*/ 1175116 h 1403716"/>
              <a:gd name="connsiteX8" fmla="*/ 660400 w 4311401"/>
              <a:gd name="connsiteY8" fmla="*/ 1098916 h 1403716"/>
              <a:gd name="connsiteX9" fmla="*/ 711200 w 4311401"/>
              <a:gd name="connsiteY9" fmla="*/ 1073516 h 1403716"/>
              <a:gd name="connsiteX10" fmla="*/ 787400 w 4311401"/>
              <a:gd name="connsiteY10" fmla="*/ 1048116 h 1403716"/>
              <a:gd name="connsiteX11" fmla="*/ 876300 w 4311401"/>
              <a:gd name="connsiteY11" fmla="*/ 1010016 h 1403716"/>
              <a:gd name="connsiteX12" fmla="*/ 914400 w 4311401"/>
              <a:gd name="connsiteY12" fmla="*/ 984616 h 1403716"/>
              <a:gd name="connsiteX13" fmla="*/ 977900 w 4311401"/>
              <a:gd name="connsiteY13" fmla="*/ 908416 h 1403716"/>
              <a:gd name="connsiteX14" fmla="*/ 1003300 w 4311401"/>
              <a:gd name="connsiteY14" fmla="*/ 857616 h 1403716"/>
              <a:gd name="connsiteX15" fmla="*/ 1079500 w 4311401"/>
              <a:gd name="connsiteY15" fmla="*/ 819516 h 1403716"/>
              <a:gd name="connsiteX16" fmla="*/ 1104900 w 4311401"/>
              <a:gd name="connsiteY16" fmla="*/ 781416 h 1403716"/>
              <a:gd name="connsiteX17" fmla="*/ 1130300 w 4311401"/>
              <a:gd name="connsiteY17" fmla="*/ 705216 h 1403716"/>
              <a:gd name="connsiteX18" fmla="*/ 1231900 w 4311401"/>
              <a:gd name="connsiteY18" fmla="*/ 641716 h 1403716"/>
              <a:gd name="connsiteX19" fmla="*/ 1282700 w 4311401"/>
              <a:gd name="connsiteY19" fmla="*/ 629016 h 1403716"/>
              <a:gd name="connsiteX20" fmla="*/ 1320800 w 4311401"/>
              <a:gd name="connsiteY20" fmla="*/ 603616 h 1403716"/>
              <a:gd name="connsiteX21" fmla="*/ 1511300 w 4311401"/>
              <a:gd name="connsiteY21" fmla="*/ 578216 h 1403716"/>
              <a:gd name="connsiteX22" fmla="*/ 1676400 w 4311401"/>
              <a:gd name="connsiteY22" fmla="*/ 565516 h 1403716"/>
              <a:gd name="connsiteX23" fmla="*/ 1752600 w 4311401"/>
              <a:gd name="connsiteY23" fmla="*/ 616316 h 1403716"/>
              <a:gd name="connsiteX24" fmla="*/ 2175710 w 4311401"/>
              <a:gd name="connsiteY24" fmla="*/ 343061 h 1403716"/>
              <a:gd name="connsiteX25" fmla="*/ 2444015 w 4311401"/>
              <a:gd name="connsiteY25" fmla="*/ 352258 h 1403716"/>
              <a:gd name="connsiteX26" fmla="*/ 2626093 w 4311401"/>
              <a:gd name="connsiteY26" fmla="*/ 351822 h 1403716"/>
              <a:gd name="connsiteX27" fmla="*/ 3020996 w 4311401"/>
              <a:gd name="connsiteY27" fmla="*/ 277816 h 1403716"/>
              <a:gd name="connsiteX28" fmla="*/ 3553059 w 4311401"/>
              <a:gd name="connsiteY28" fmla="*/ 113600 h 1403716"/>
              <a:gd name="connsiteX29" fmla="*/ 4283376 w 4311401"/>
              <a:gd name="connsiteY29" fmla="*/ 45725 h 1403716"/>
              <a:gd name="connsiteX30" fmla="*/ 2501900 w 4311401"/>
              <a:gd name="connsiteY30" fmla="*/ 832216 h 1403716"/>
              <a:gd name="connsiteX31" fmla="*/ 2540000 w 4311401"/>
              <a:gd name="connsiteY31" fmla="*/ 844916 h 1403716"/>
              <a:gd name="connsiteX32" fmla="*/ 2870200 w 4311401"/>
              <a:gd name="connsiteY32" fmla="*/ 832216 h 1403716"/>
              <a:gd name="connsiteX33" fmla="*/ 2997200 w 4311401"/>
              <a:gd name="connsiteY33" fmla="*/ 819516 h 1403716"/>
              <a:gd name="connsiteX34" fmla="*/ 3048000 w 4311401"/>
              <a:gd name="connsiteY34" fmla="*/ 781416 h 1403716"/>
              <a:gd name="connsiteX35" fmla="*/ 3086100 w 4311401"/>
              <a:gd name="connsiteY35" fmla="*/ 756016 h 1403716"/>
              <a:gd name="connsiteX36" fmla="*/ 3314700 w 4311401"/>
              <a:gd name="connsiteY36" fmla="*/ 768716 h 1403716"/>
              <a:gd name="connsiteX37" fmla="*/ 3505200 w 4311401"/>
              <a:gd name="connsiteY37" fmla="*/ 756016 h 1403716"/>
              <a:gd name="connsiteX38" fmla="*/ 3860800 w 4311401"/>
              <a:gd name="connsiteY38" fmla="*/ 743316 h 1403716"/>
              <a:gd name="connsiteX39" fmla="*/ 4000500 w 4311401"/>
              <a:gd name="connsiteY39" fmla="*/ 756016 h 1403716"/>
              <a:gd name="connsiteX40" fmla="*/ 4038600 w 4311401"/>
              <a:gd name="connsiteY40" fmla="*/ 768716 h 1403716"/>
              <a:gd name="connsiteX41" fmla="*/ 4102100 w 4311401"/>
              <a:gd name="connsiteY41" fmla="*/ 781416 h 1403716"/>
              <a:gd name="connsiteX42" fmla="*/ 4140200 w 4311401"/>
              <a:gd name="connsiteY42" fmla="*/ 794116 h 1403716"/>
              <a:gd name="connsiteX43" fmla="*/ 4178300 w 4311401"/>
              <a:gd name="connsiteY43" fmla="*/ 819516 h 1403716"/>
              <a:gd name="connsiteX0" fmla="*/ 0 w 4590582"/>
              <a:gd name="connsiteY0" fmla="*/ 1358013 h 1358013"/>
              <a:gd name="connsiteX1" fmla="*/ 254000 w 4590582"/>
              <a:gd name="connsiteY1" fmla="*/ 1332613 h 1358013"/>
              <a:gd name="connsiteX2" fmla="*/ 330200 w 4590582"/>
              <a:gd name="connsiteY2" fmla="*/ 1307213 h 1358013"/>
              <a:gd name="connsiteX3" fmla="*/ 381000 w 4590582"/>
              <a:gd name="connsiteY3" fmla="*/ 1294513 h 1358013"/>
              <a:gd name="connsiteX4" fmla="*/ 457200 w 4590582"/>
              <a:gd name="connsiteY4" fmla="*/ 1269113 h 1358013"/>
              <a:gd name="connsiteX5" fmla="*/ 609600 w 4590582"/>
              <a:gd name="connsiteY5" fmla="*/ 1256413 h 1358013"/>
              <a:gd name="connsiteX6" fmla="*/ 622300 w 4590582"/>
              <a:gd name="connsiteY6" fmla="*/ 1205613 h 1358013"/>
              <a:gd name="connsiteX7" fmla="*/ 647700 w 4590582"/>
              <a:gd name="connsiteY7" fmla="*/ 1129413 h 1358013"/>
              <a:gd name="connsiteX8" fmla="*/ 660400 w 4590582"/>
              <a:gd name="connsiteY8" fmla="*/ 1053213 h 1358013"/>
              <a:gd name="connsiteX9" fmla="*/ 711200 w 4590582"/>
              <a:gd name="connsiteY9" fmla="*/ 1027813 h 1358013"/>
              <a:gd name="connsiteX10" fmla="*/ 787400 w 4590582"/>
              <a:gd name="connsiteY10" fmla="*/ 1002413 h 1358013"/>
              <a:gd name="connsiteX11" fmla="*/ 876300 w 4590582"/>
              <a:gd name="connsiteY11" fmla="*/ 964313 h 1358013"/>
              <a:gd name="connsiteX12" fmla="*/ 914400 w 4590582"/>
              <a:gd name="connsiteY12" fmla="*/ 938913 h 1358013"/>
              <a:gd name="connsiteX13" fmla="*/ 977900 w 4590582"/>
              <a:gd name="connsiteY13" fmla="*/ 862713 h 1358013"/>
              <a:gd name="connsiteX14" fmla="*/ 1003300 w 4590582"/>
              <a:gd name="connsiteY14" fmla="*/ 811913 h 1358013"/>
              <a:gd name="connsiteX15" fmla="*/ 1079500 w 4590582"/>
              <a:gd name="connsiteY15" fmla="*/ 773813 h 1358013"/>
              <a:gd name="connsiteX16" fmla="*/ 1104900 w 4590582"/>
              <a:gd name="connsiteY16" fmla="*/ 735713 h 1358013"/>
              <a:gd name="connsiteX17" fmla="*/ 1130300 w 4590582"/>
              <a:gd name="connsiteY17" fmla="*/ 659513 h 1358013"/>
              <a:gd name="connsiteX18" fmla="*/ 1231900 w 4590582"/>
              <a:gd name="connsiteY18" fmla="*/ 596013 h 1358013"/>
              <a:gd name="connsiteX19" fmla="*/ 1282700 w 4590582"/>
              <a:gd name="connsiteY19" fmla="*/ 583313 h 1358013"/>
              <a:gd name="connsiteX20" fmla="*/ 1320800 w 4590582"/>
              <a:gd name="connsiteY20" fmla="*/ 557913 h 1358013"/>
              <a:gd name="connsiteX21" fmla="*/ 1511300 w 4590582"/>
              <a:gd name="connsiteY21" fmla="*/ 532513 h 1358013"/>
              <a:gd name="connsiteX22" fmla="*/ 1676400 w 4590582"/>
              <a:gd name="connsiteY22" fmla="*/ 519813 h 1358013"/>
              <a:gd name="connsiteX23" fmla="*/ 1752600 w 4590582"/>
              <a:gd name="connsiteY23" fmla="*/ 570613 h 1358013"/>
              <a:gd name="connsiteX24" fmla="*/ 2175710 w 4590582"/>
              <a:gd name="connsiteY24" fmla="*/ 297358 h 1358013"/>
              <a:gd name="connsiteX25" fmla="*/ 2444015 w 4590582"/>
              <a:gd name="connsiteY25" fmla="*/ 306555 h 1358013"/>
              <a:gd name="connsiteX26" fmla="*/ 2626093 w 4590582"/>
              <a:gd name="connsiteY26" fmla="*/ 306119 h 1358013"/>
              <a:gd name="connsiteX27" fmla="*/ 3020996 w 4590582"/>
              <a:gd name="connsiteY27" fmla="*/ 232113 h 1358013"/>
              <a:gd name="connsiteX28" fmla="*/ 3553059 w 4590582"/>
              <a:gd name="connsiteY28" fmla="*/ 67897 h 1358013"/>
              <a:gd name="connsiteX29" fmla="*/ 4283376 w 4590582"/>
              <a:gd name="connsiteY29" fmla="*/ 22 h 1358013"/>
              <a:gd name="connsiteX30" fmla="*/ 4590582 w 4590582"/>
              <a:gd name="connsiteY30" fmla="*/ 73593 h 1358013"/>
              <a:gd name="connsiteX31" fmla="*/ 2540000 w 4590582"/>
              <a:gd name="connsiteY31" fmla="*/ 799213 h 1358013"/>
              <a:gd name="connsiteX32" fmla="*/ 2870200 w 4590582"/>
              <a:gd name="connsiteY32" fmla="*/ 786513 h 1358013"/>
              <a:gd name="connsiteX33" fmla="*/ 2997200 w 4590582"/>
              <a:gd name="connsiteY33" fmla="*/ 773813 h 1358013"/>
              <a:gd name="connsiteX34" fmla="*/ 3048000 w 4590582"/>
              <a:gd name="connsiteY34" fmla="*/ 735713 h 1358013"/>
              <a:gd name="connsiteX35" fmla="*/ 3086100 w 4590582"/>
              <a:gd name="connsiteY35" fmla="*/ 710313 h 1358013"/>
              <a:gd name="connsiteX36" fmla="*/ 3314700 w 4590582"/>
              <a:gd name="connsiteY36" fmla="*/ 723013 h 1358013"/>
              <a:gd name="connsiteX37" fmla="*/ 3505200 w 4590582"/>
              <a:gd name="connsiteY37" fmla="*/ 710313 h 1358013"/>
              <a:gd name="connsiteX38" fmla="*/ 3860800 w 4590582"/>
              <a:gd name="connsiteY38" fmla="*/ 697613 h 1358013"/>
              <a:gd name="connsiteX39" fmla="*/ 4000500 w 4590582"/>
              <a:gd name="connsiteY39" fmla="*/ 710313 h 1358013"/>
              <a:gd name="connsiteX40" fmla="*/ 4038600 w 4590582"/>
              <a:gd name="connsiteY40" fmla="*/ 723013 h 1358013"/>
              <a:gd name="connsiteX41" fmla="*/ 4102100 w 4590582"/>
              <a:gd name="connsiteY41" fmla="*/ 735713 h 1358013"/>
              <a:gd name="connsiteX42" fmla="*/ 4140200 w 4590582"/>
              <a:gd name="connsiteY42" fmla="*/ 748413 h 1358013"/>
              <a:gd name="connsiteX43" fmla="*/ 4178300 w 4590582"/>
              <a:gd name="connsiteY43" fmla="*/ 773813 h 1358013"/>
              <a:gd name="connsiteX0" fmla="*/ 0 w 4676808"/>
              <a:gd name="connsiteY0" fmla="*/ 1358013 h 1358013"/>
              <a:gd name="connsiteX1" fmla="*/ 254000 w 4676808"/>
              <a:gd name="connsiteY1" fmla="*/ 1332613 h 1358013"/>
              <a:gd name="connsiteX2" fmla="*/ 330200 w 4676808"/>
              <a:gd name="connsiteY2" fmla="*/ 1307213 h 1358013"/>
              <a:gd name="connsiteX3" fmla="*/ 381000 w 4676808"/>
              <a:gd name="connsiteY3" fmla="*/ 1294513 h 1358013"/>
              <a:gd name="connsiteX4" fmla="*/ 457200 w 4676808"/>
              <a:gd name="connsiteY4" fmla="*/ 1269113 h 1358013"/>
              <a:gd name="connsiteX5" fmla="*/ 609600 w 4676808"/>
              <a:gd name="connsiteY5" fmla="*/ 1256413 h 1358013"/>
              <a:gd name="connsiteX6" fmla="*/ 622300 w 4676808"/>
              <a:gd name="connsiteY6" fmla="*/ 1205613 h 1358013"/>
              <a:gd name="connsiteX7" fmla="*/ 647700 w 4676808"/>
              <a:gd name="connsiteY7" fmla="*/ 1129413 h 1358013"/>
              <a:gd name="connsiteX8" fmla="*/ 660400 w 4676808"/>
              <a:gd name="connsiteY8" fmla="*/ 1053213 h 1358013"/>
              <a:gd name="connsiteX9" fmla="*/ 711200 w 4676808"/>
              <a:gd name="connsiteY9" fmla="*/ 1027813 h 1358013"/>
              <a:gd name="connsiteX10" fmla="*/ 787400 w 4676808"/>
              <a:gd name="connsiteY10" fmla="*/ 1002413 h 1358013"/>
              <a:gd name="connsiteX11" fmla="*/ 876300 w 4676808"/>
              <a:gd name="connsiteY11" fmla="*/ 964313 h 1358013"/>
              <a:gd name="connsiteX12" fmla="*/ 914400 w 4676808"/>
              <a:gd name="connsiteY12" fmla="*/ 938913 h 1358013"/>
              <a:gd name="connsiteX13" fmla="*/ 977900 w 4676808"/>
              <a:gd name="connsiteY13" fmla="*/ 862713 h 1358013"/>
              <a:gd name="connsiteX14" fmla="*/ 1003300 w 4676808"/>
              <a:gd name="connsiteY14" fmla="*/ 811913 h 1358013"/>
              <a:gd name="connsiteX15" fmla="*/ 1079500 w 4676808"/>
              <a:gd name="connsiteY15" fmla="*/ 773813 h 1358013"/>
              <a:gd name="connsiteX16" fmla="*/ 1104900 w 4676808"/>
              <a:gd name="connsiteY16" fmla="*/ 735713 h 1358013"/>
              <a:gd name="connsiteX17" fmla="*/ 1130300 w 4676808"/>
              <a:gd name="connsiteY17" fmla="*/ 659513 h 1358013"/>
              <a:gd name="connsiteX18" fmla="*/ 1231900 w 4676808"/>
              <a:gd name="connsiteY18" fmla="*/ 596013 h 1358013"/>
              <a:gd name="connsiteX19" fmla="*/ 1282700 w 4676808"/>
              <a:gd name="connsiteY19" fmla="*/ 583313 h 1358013"/>
              <a:gd name="connsiteX20" fmla="*/ 1320800 w 4676808"/>
              <a:gd name="connsiteY20" fmla="*/ 557913 h 1358013"/>
              <a:gd name="connsiteX21" fmla="*/ 1511300 w 4676808"/>
              <a:gd name="connsiteY21" fmla="*/ 532513 h 1358013"/>
              <a:gd name="connsiteX22" fmla="*/ 1676400 w 4676808"/>
              <a:gd name="connsiteY22" fmla="*/ 519813 h 1358013"/>
              <a:gd name="connsiteX23" fmla="*/ 1752600 w 4676808"/>
              <a:gd name="connsiteY23" fmla="*/ 570613 h 1358013"/>
              <a:gd name="connsiteX24" fmla="*/ 2175710 w 4676808"/>
              <a:gd name="connsiteY24" fmla="*/ 297358 h 1358013"/>
              <a:gd name="connsiteX25" fmla="*/ 2444015 w 4676808"/>
              <a:gd name="connsiteY25" fmla="*/ 306555 h 1358013"/>
              <a:gd name="connsiteX26" fmla="*/ 2626093 w 4676808"/>
              <a:gd name="connsiteY26" fmla="*/ 306119 h 1358013"/>
              <a:gd name="connsiteX27" fmla="*/ 3020996 w 4676808"/>
              <a:gd name="connsiteY27" fmla="*/ 232113 h 1358013"/>
              <a:gd name="connsiteX28" fmla="*/ 3553059 w 4676808"/>
              <a:gd name="connsiteY28" fmla="*/ 67897 h 1358013"/>
              <a:gd name="connsiteX29" fmla="*/ 4283376 w 4676808"/>
              <a:gd name="connsiteY29" fmla="*/ 22 h 1358013"/>
              <a:gd name="connsiteX30" fmla="*/ 4590582 w 4676808"/>
              <a:gd name="connsiteY30" fmla="*/ 73593 h 1358013"/>
              <a:gd name="connsiteX31" fmla="*/ 4676808 w 4676808"/>
              <a:gd name="connsiteY31" fmla="*/ 153731 h 1358013"/>
              <a:gd name="connsiteX32" fmla="*/ 2870200 w 4676808"/>
              <a:gd name="connsiteY32" fmla="*/ 786513 h 1358013"/>
              <a:gd name="connsiteX33" fmla="*/ 2997200 w 4676808"/>
              <a:gd name="connsiteY33" fmla="*/ 773813 h 1358013"/>
              <a:gd name="connsiteX34" fmla="*/ 3048000 w 4676808"/>
              <a:gd name="connsiteY34" fmla="*/ 735713 h 1358013"/>
              <a:gd name="connsiteX35" fmla="*/ 3086100 w 4676808"/>
              <a:gd name="connsiteY35" fmla="*/ 710313 h 1358013"/>
              <a:gd name="connsiteX36" fmla="*/ 3314700 w 4676808"/>
              <a:gd name="connsiteY36" fmla="*/ 723013 h 1358013"/>
              <a:gd name="connsiteX37" fmla="*/ 3505200 w 4676808"/>
              <a:gd name="connsiteY37" fmla="*/ 710313 h 1358013"/>
              <a:gd name="connsiteX38" fmla="*/ 3860800 w 4676808"/>
              <a:gd name="connsiteY38" fmla="*/ 697613 h 1358013"/>
              <a:gd name="connsiteX39" fmla="*/ 4000500 w 4676808"/>
              <a:gd name="connsiteY39" fmla="*/ 710313 h 1358013"/>
              <a:gd name="connsiteX40" fmla="*/ 4038600 w 4676808"/>
              <a:gd name="connsiteY40" fmla="*/ 723013 h 1358013"/>
              <a:gd name="connsiteX41" fmla="*/ 4102100 w 4676808"/>
              <a:gd name="connsiteY41" fmla="*/ 735713 h 1358013"/>
              <a:gd name="connsiteX42" fmla="*/ 4140200 w 4676808"/>
              <a:gd name="connsiteY42" fmla="*/ 748413 h 1358013"/>
              <a:gd name="connsiteX43" fmla="*/ 4178300 w 4676808"/>
              <a:gd name="connsiteY43" fmla="*/ 773813 h 1358013"/>
              <a:gd name="connsiteX0" fmla="*/ 0 w 5171353"/>
              <a:gd name="connsiteY0" fmla="*/ 1358013 h 1358013"/>
              <a:gd name="connsiteX1" fmla="*/ 254000 w 5171353"/>
              <a:gd name="connsiteY1" fmla="*/ 1332613 h 1358013"/>
              <a:gd name="connsiteX2" fmla="*/ 330200 w 5171353"/>
              <a:gd name="connsiteY2" fmla="*/ 1307213 h 1358013"/>
              <a:gd name="connsiteX3" fmla="*/ 381000 w 5171353"/>
              <a:gd name="connsiteY3" fmla="*/ 1294513 h 1358013"/>
              <a:gd name="connsiteX4" fmla="*/ 457200 w 5171353"/>
              <a:gd name="connsiteY4" fmla="*/ 1269113 h 1358013"/>
              <a:gd name="connsiteX5" fmla="*/ 609600 w 5171353"/>
              <a:gd name="connsiteY5" fmla="*/ 1256413 h 1358013"/>
              <a:gd name="connsiteX6" fmla="*/ 622300 w 5171353"/>
              <a:gd name="connsiteY6" fmla="*/ 1205613 h 1358013"/>
              <a:gd name="connsiteX7" fmla="*/ 647700 w 5171353"/>
              <a:gd name="connsiteY7" fmla="*/ 1129413 h 1358013"/>
              <a:gd name="connsiteX8" fmla="*/ 660400 w 5171353"/>
              <a:gd name="connsiteY8" fmla="*/ 1053213 h 1358013"/>
              <a:gd name="connsiteX9" fmla="*/ 711200 w 5171353"/>
              <a:gd name="connsiteY9" fmla="*/ 1027813 h 1358013"/>
              <a:gd name="connsiteX10" fmla="*/ 787400 w 5171353"/>
              <a:gd name="connsiteY10" fmla="*/ 1002413 h 1358013"/>
              <a:gd name="connsiteX11" fmla="*/ 876300 w 5171353"/>
              <a:gd name="connsiteY11" fmla="*/ 964313 h 1358013"/>
              <a:gd name="connsiteX12" fmla="*/ 914400 w 5171353"/>
              <a:gd name="connsiteY12" fmla="*/ 938913 h 1358013"/>
              <a:gd name="connsiteX13" fmla="*/ 977900 w 5171353"/>
              <a:gd name="connsiteY13" fmla="*/ 862713 h 1358013"/>
              <a:gd name="connsiteX14" fmla="*/ 1003300 w 5171353"/>
              <a:gd name="connsiteY14" fmla="*/ 811913 h 1358013"/>
              <a:gd name="connsiteX15" fmla="*/ 1079500 w 5171353"/>
              <a:gd name="connsiteY15" fmla="*/ 773813 h 1358013"/>
              <a:gd name="connsiteX16" fmla="*/ 1104900 w 5171353"/>
              <a:gd name="connsiteY16" fmla="*/ 735713 h 1358013"/>
              <a:gd name="connsiteX17" fmla="*/ 1130300 w 5171353"/>
              <a:gd name="connsiteY17" fmla="*/ 659513 h 1358013"/>
              <a:gd name="connsiteX18" fmla="*/ 1231900 w 5171353"/>
              <a:gd name="connsiteY18" fmla="*/ 596013 h 1358013"/>
              <a:gd name="connsiteX19" fmla="*/ 1282700 w 5171353"/>
              <a:gd name="connsiteY19" fmla="*/ 583313 h 1358013"/>
              <a:gd name="connsiteX20" fmla="*/ 1320800 w 5171353"/>
              <a:gd name="connsiteY20" fmla="*/ 557913 h 1358013"/>
              <a:gd name="connsiteX21" fmla="*/ 1511300 w 5171353"/>
              <a:gd name="connsiteY21" fmla="*/ 532513 h 1358013"/>
              <a:gd name="connsiteX22" fmla="*/ 1676400 w 5171353"/>
              <a:gd name="connsiteY22" fmla="*/ 519813 h 1358013"/>
              <a:gd name="connsiteX23" fmla="*/ 1752600 w 5171353"/>
              <a:gd name="connsiteY23" fmla="*/ 570613 h 1358013"/>
              <a:gd name="connsiteX24" fmla="*/ 2175710 w 5171353"/>
              <a:gd name="connsiteY24" fmla="*/ 297358 h 1358013"/>
              <a:gd name="connsiteX25" fmla="*/ 2444015 w 5171353"/>
              <a:gd name="connsiteY25" fmla="*/ 306555 h 1358013"/>
              <a:gd name="connsiteX26" fmla="*/ 2626093 w 5171353"/>
              <a:gd name="connsiteY26" fmla="*/ 306119 h 1358013"/>
              <a:gd name="connsiteX27" fmla="*/ 3020996 w 5171353"/>
              <a:gd name="connsiteY27" fmla="*/ 232113 h 1358013"/>
              <a:gd name="connsiteX28" fmla="*/ 3553059 w 5171353"/>
              <a:gd name="connsiteY28" fmla="*/ 67897 h 1358013"/>
              <a:gd name="connsiteX29" fmla="*/ 4283376 w 5171353"/>
              <a:gd name="connsiteY29" fmla="*/ 22 h 1358013"/>
              <a:gd name="connsiteX30" fmla="*/ 4590582 w 5171353"/>
              <a:gd name="connsiteY30" fmla="*/ 73593 h 1358013"/>
              <a:gd name="connsiteX31" fmla="*/ 4676808 w 5171353"/>
              <a:gd name="connsiteY31" fmla="*/ 153731 h 1358013"/>
              <a:gd name="connsiteX32" fmla="*/ 5170638 w 5171353"/>
              <a:gd name="connsiteY32" fmla="*/ 208469 h 1358013"/>
              <a:gd name="connsiteX33" fmla="*/ 2997200 w 5171353"/>
              <a:gd name="connsiteY33" fmla="*/ 773813 h 1358013"/>
              <a:gd name="connsiteX34" fmla="*/ 3048000 w 5171353"/>
              <a:gd name="connsiteY34" fmla="*/ 735713 h 1358013"/>
              <a:gd name="connsiteX35" fmla="*/ 3086100 w 5171353"/>
              <a:gd name="connsiteY35" fmla="*/ 710313 h 1358013"/>
              <a:gd name="connsiteX36" fmla="*/ 3314700 w 5171353"/>
              <a:gd name="connsiteY36" fmla="*/ 723013 h 1358013"/>
              <a:gd name="connsiteX37" fmla="*/ 3505200 w 5171353"/>
              <a:gd name="connsiteY37" fmla="*/ 710313 h 1358013"/>
              <a:gd name="connsiteX38" fmla="*/ 3860800 w 5171353"/>
              <a:gd name="connsiteY38" fmla="*/ 697613 h 1358013"/>
              <a:gd name="connsiteX39" fmla="*/ 4000500 w 5171353"/>
              <a:gd name="connsiteY39" fmla="*/ 710313 h 1358013"/>
              <a:gd name="connsiteX40" fmla="*/ 4038600 w 5171353"/>
              <a:gd name="connsiteY40" fmla="*/ 723013 h 1358013"/>
              <a:gd name="connsiteX41" fmla="*/ 4102100 w 5171353"/>
              <a:gd name="connsiteY41" fmla="*/ 735713 h 1358013"/>
              <a:gd name="connsiteX42" fmla="*/ 4140200 w 5171353"/>
              <a:gd name="connsiteY42" fmla="*/ 748413 h 1358013"/>
              <a:gd name="connsiteX43" fmla="*/ 4178300 w 5171353"/>
              <a:gd name="connsiteY43" fmla="*/ 773813 h 1358013"/>
              <a:gd name="connsiteX0" fmla="*/ 0 w 5886654"/>
              <a:gd name="connsiteY0" fmla="*/ 1358013 h 1358013"/>
              <a:gd name="connsiteX1" fmla="*/ 254000 w 5886654"/>
              <a:gd name="connsiteY1" fmla="*/ 1332613 h 1358013"/>
              <a:gd name="connsiteX2" fmla="*/ 330200 w 5886654"/>
              <a:gd name="connsiteY2" fmla="*/ 1307213 h 1358013"/>
              <a:gd name="connsiteX3" fmla="*/ 381000 w 5886654"/>
              <a:gd name="connsiteY3" fmla="*/ 1294513 h 1358013"/>
              <a:gd name="connsiteX4" fmla="*/ 457200 w 5886654"/>
              <a:gd name="connsiteY4" fmla="*/ 1269113 h 1358013"/>
              <a:gd name="connsiteX5" fmla="*/ 609600 w 5886654"/>
              <a:gd name="connsiteY5" fmla="*/ 1256413 h 1358013"/>
              <a:gd name="connsiteX6" fmla="*/ 622300 w 5886654"/>
              <a:gd name="connsiteY6" fmla="*/ 1205613 h 1358013"/>
              <a:gd name="connsiteX7" fmla="*/ 647700 w 5886654"/>
              <a:gd name="connsiteY7" fmla="*/ 1129413 h 1358013"/>
              <a:gd name="connsiteX8" fmla="*/ 660400 w 5886654"/>
              <a:gd name="connsiteY8" fmla="*/ 1053213 h 1358013"/>
              <a:gd name="connsiteX9" fmla="*/ 711200 w 5886654"/>
              <a:gd name="connsiteY9" fmla="*/ 1027813 h 1358013"/>
              <a:gd name="connsiteX10" fmla="*/ 787400 w 5886654"/>
              <a:gd name="connsiteY10" fmla="*/ 1002413 h 1358013"/>
              <a:gd name="connsiteX11" fmla="*/ 876300 w 5886654"/>
              <a:gd name="connsiteY11" fmla="*/ 964313 h 1358013"/>
              <a:gd name="connsiteX12" fmla="*/ 914400 w 5886654"/>
              <a:gd name="connsiteY12" fmla="*/ 938913 h 1358013"/>
              <a:gd name="connsiteX13" fmla="*/ 977900 w 5886654"/>
              <a:gd name="connsiteY13" fmla="*/ 862713 h 1358013"/>
              <a:gd name="connsiteX14" fmla="*/ 1003300 w 5886654"/>
              <a:gd name="connsiteY14" fmla="*/ 811913 h 1358013"/>
              <a:gd name="connsiteX15" fmla="*/ 1079500 w 5886654"/>
              <a:gd name="connsiteY15" fmla="*/ 773813 h 1358013"/>
              <a:gd name="connsiteX16" fmla="*/ 1104900 w 5886654"/>
              <a:gd name="connsiteY16" fmla="*/ 735713 h 1358013"/>
              <a:gd name="connsiteX17" fmla="*/ 1130300 w 5886654"/>
              <a:gd name="connsiteY17" fmla="*/ 659513 h 1358013"/>
              <a:gd name="connsiteX18" fmla="*/ 1231900 w 5886654"/>
              <a:gd name="connsiteY18" fmla="*/ 596013 h 1358013"/>
              <a:gd name="connsiteX19" fmla="*/ 1282700 w 5886654"/>
              <a:gd name="connsiteY19" fmla="*/ 583313 h 1358013"/>
              <a:gd name="connsiteX20" fmla="*/ 1320800 w 5886654"/>
              <a:gd name="connsiteY20" fmla="*/ 557913 h 1358013"/>
              <a:gd name="connsiteX21" fmla="*/ 1511300 w 5886654"/>
              <a:gd name="connsiteY21" fmla="*/ 532513 h 1358013"/>
              <a:gd name="connsiteX22" fmla="*/ 1676400 w 5886654"/>
              <a:gd name="connsiteY22" fmla="*/ 519813 h 1358013"/>
              <a:gd name="connsiteX23" fmla="*/ 1752600 w 5886654"/>
              <a:gd name="connsiteY23" fmla="*/ 570613 h 1358013"/>
              <a:gd name="connsiteX24" fmla="*/ 2175710 w 5886654"/>
              <a:gd name="connsiteY24" fmla="*/ 297358 h 1358013"/>
              <a:gd name="connsiteX25" fmla="*/ 2444015 w 5886654"/>
              <a:gd name="connsiteY25" fmla="*/ 306555 h 1358013"/>
              <a:gd name="connsiteX26" fmla="*/ 2626093 w 5886654"/>
              <a:gd name="connsiteY26" fmla="*/ 306119 h 1358013"/>
              <a:gd name="connsiteX27" fmla="*/ 3020996 w 5886654"/>
              <a:gd name="connsiteY27" fmla="*/ 232113 h 1358013"/>
              <a:gd name="connsiteX28" fmla="*/ 3553059 w 5886654"/>
              <a:gd name="connsiteY28" fmla="*/ 67897 h 1358013"/>
              <a:gd name="connsiteX29" fmla="*/ 4283376 w 5886654"/>
              <a:gd name="connsiteY29" fmla="*/ 22 h 1358013"/>
              <a:gd name="connsiteX30" fmla="*/ 4590582 w 5886654"/>
              <a:gd name="connsiteY30" fmla="*/ 73593 h 1358013"/>
              <a:gd name="connsiteX31" fmla="*/ 4676808 w 5886654"/>
              <a:gd name="connsiteY31" fmla="*/ 153731 h 1358013"/>
              <a:gd name="connsiteX32" fmla="*/ 5170638 w 5886654"/>
              <a:gd name="connsiteY32" fmla="*/ 208469 h 1358013"/>
              <a:gd name="connsiteX33" fmla="*/ 5807776 w 5886654"/>
              <a:gd name="connsiteY33" fmla="*/ 378817 h 1358013"/>
              <a:gd name="connsiteX34" fmla="*/ 3048000 w 5886654"/>
              <a:gd name="connsiteY34" fmla="*/ 735713 h 1358013"/>
              <a:gd name="connsiteX35" fmla="*/ 3086100 w 5886654"/>
              <a:gd name="connsiteY35" fmla="*/ 710313 h 1358013"/>
              <a:gd name="connsiteX36" fmla="*/ 3314700 w 5886654"/>
              <a:gd name="connsiteY36" fmla="*/ 723013 h 1358013"/>
              <a:gd name="connsiteX37" fmla="*/ 3505200 w 5886654"/>
              <a:gd name="connsiteY37" fmla="*/ 710313 h 1358013"/>
              <a:gd name="connsiteX38" fmla="*/ 3860800 w 5886654"/>
              <a:gd name="connsiteY38" fmla="*/ 697613 h 1358013"/>
              <a:gd name="connsiteX39" fmla="*/ 4000500 w 5886654"/>
              <a:gd name="connsiteY39" fmla="*/ 710313 h 1358013"/>
              <a:gd name="connsiteX40" fmla="*/ 4038600 w 5886654"/>
              <a:gd name="connsiteY40" fmla="*/ 723013 h 1358013"/>
              <a:gd name="connsiteX41" fmla="*/ 4102100 w 5886654"/>
              <a:gd name="connsiteY41" fmla="*/ 735713 h 1358013"/>
              <a:gd name="connsiteX42" fmla="*/ 4140200 w 5886654"/>
              <a:gd name="connsiteY42" fmla="*/ 748413 h 1358013"/>
              <a:gd name="connsiteX43" fmla="*/ 4178300 w 5886654"/>
              <a:gd name="connsiteY43" fmla="*/ 773813 h 1358013"/>
              <a:gd name="connsiteX0" fmla="*/ 0 w 6655754"/>
              <a:gd name="connsiteY0" fmla="*/ 1358013 h 1358013"/>
              <a:gd name="connsiteX1" fmla="*/ 254000 w 6655754"/>
              <a:gd name="connsiteY1" fmla="*/ 1332613 h 1358013"/>
              <a:gd name="connsiteX2" fmla="*/ 330200 w 6655754"/>
              <a:gd name="connsiteY2" fmla="*/ 1307213 h 1358013"/>
              <a:gd name="connsiteX3" fmla="*/ 381000 w 6655754"/>
              <a:gd name="connsiteY3" fmla="*/ 1294513 h 1358013"/>
              <a:gd name="connsiteX4" fmla="*/ 457200 w 6655754"/>
              <a:gd name="connsiteY4" fmla="*/ 1269113 h 1358013"/>
              <a:gd name="connsiteX5" fmla="*/ 609600 w 6655754"/>
              <a:gd name="connsiteY5" fmla="*/ 1256413 h 1358013"/>
              <a:gd name="connsiteX6" fmla="*/ 622300 w 6655754"/>
              <a:gd name="connsiteY6" fmla="*/ 1205613 h 1358013"/>
              <a:gd name="connsiteX7" fmla="*/ 647700 w 6655754"/>
              <a:gd name="connsiteY7" fmla="*/ 1129413 h 1358013"/>
              <a:gd name="connsiteX8" fmla="*/ 660400 w 6655754"/>
              <a:gd name="connsiteY8" fmla="*/ 1053213 h 1358013"/>
              <a:gd name="connsiteX9" fmla="*/ 711200 w 6655754"/>
              <a:gd name="connsiteY9" fmla="*/ 1027813 h 1358013"/>
              <a:gd name="connsiteX10" fmla="*/ 787400 w 6655754"/>
              <a:gd name="connsiteY10" fmla="*/ 1002413 h 1358013"/>
              <a:gd name="connsiteX11" fmla="*/ 876300 w 6655754"/>
              <a:gd name="connsiteY11" fmla="*/ 964313 h 1358013"/>
              <a:gd name="connsiteX12" fmla="*/ 914400 w 6655754"/>
              <a:gd name="connsiteY12" fmla="*/ 938913 h 1358013"/>
              <a:gd name="connsiteX13" fmla="*/ 977900 w 6655754"/>
              <a:gd name="connsiteY13" fmla="*/ 862713 h 1358013"/>
              <a:gd name="connsiteX14" fmla="*/ 1003300 w 6655754"/>
              <a:gd name="connsiteY14" fmla="*/ 811913 h 1358013"/>
              <a:gd name="connsiteX15" fmla="*/ 1079500 w 6655754"/>
              <a:gd name="connsiteY15" fmla="*/ 773813 h 1358013"/>
              <a:gd name="connsiteX16" fmla="*/ 1104900 w 6655754"/>
              <a:gd name="connsiteY16" fmla="*/ 735713 h 1358013"/>
              <a:gd name="connsiteX17" fmla="*/ 1130300 w 6655754"/>
              <a:gd name="connsiteY17" fmla="*/ 659513 h 1358013"/>
              <a:gd name="connsiteX18" fmla="*/ 1231900 w 6655754"/>
              <a:gd name="connsiteY18" fmla="*/ 596013 h 1358013"/>
              <a:gd name="connsiteX19" fmla="*/ 1282700 w 6655754"/>
              <a:gd name="connsiteY19" fmla="*/ 583313 h 1358013"/>
              <a:gd name="connsiteX20" fmla="*/ 1320800 w 6655754"/>
              <a:gd name="connsiteY20" fmla="*/ 557913 h 1358013"/>
              <a:gd name="connsiteX21" fmla="*/ 1511300 w 6655754"/>
              <a:gd name="connsiteY21" fmla="*/ 532513 h 1358013"/>
              <a:gd name="connsiteX22" fmla="*/ 1676400 w 6655754"/>
              <a:gd name="connsiteY22" fmla="*/ 519813 h 1358013"/>
              <a:gd name="connsiteX23" fmla="*/ 1752600 w 6655754"/>
              <a:gd name="connsiteY23" fmla="*/ 570613 h 1358013"/>
              <a:gd name="connsiteX24" fmla="*/ 2175710 w 6655754"/>
              <a:gd name="connsiteY24" fmla="*/ 297358 h 1358013"/>
              <a:gd name="connsiteX25" fmla="*/ 2444015 w 6655754"/>
              <a:gd name="connsiteY25" fmla="*/ 306555 h 1358013"/>
              <a:gd name="connsiteX26" fmla="*/ 2626093 w 6655754"/>
              <a:gd name="connsiteY26" fmla="*/ 306119 h 1358013"/>
              <a:gd name="connsiteX27" fmla="*/ 3020996 w 6655754"/>
              <a:gd name="connsiteY27" fmla="*/ 232113 h 1358013"/>
              <a:gd name="connsiteX28" fmla="*/ 3553059 w 6655754"/>
              <a:gd name="connsiteY28" fmla="*/ 67897 h 1358013"/>
              <a:gd name="connsiteX29" fmla="*/ 4283376 w 6655754"/>
              <a:gd name="connsiteY29" fmla="*/ 22 h 1358013"/>
              <a:gd name="connsiteX30" fmla="*/ 4590582 w 6655754"/>
              <a:gd name="connsiteY30" fmla="*/ 73593 h 1358013"/>
              <a:gd name="connsiteX31" fmla="*/ 4676808 w 6655754"/>
              <a:gd name="connsiteY31" fmla="*/ 153731 h 1358013"/>
              <a:gd name="connsiteX32" fmla="*/ 5170638 w 6655754"/>
              <a:gd name="connsiteY32" fmla="*/ 208469 h 1358013"/>
              <a:gd name="connsiteX33" fmla="*/ 5807776 w 6655754"/>
              <a:gd name="connsiteY33" fmla="*/ 378817 h 1358013"/>
              <a:gd name="connsiteX34" fmla="*/ 3048000 w 6655754"/>
              <a:gd name="connsiteY34" fmla="*/ 735713 h 1358013"/>
              <a:gd name="connsiteX35" fmla="*/ 3086100 w 6655754"/>
              <a:gd name="connsiteY35" fmla="*/ 710313 h 1358013"/>
              <a:gd name="connsiteX36" fmla="*/ 6654666 w 6655754"/>
              <a:gd name="connsiteY36" fmla="*/ 549600 h 1358013"/>
              <a:gd name="connsiteX37" fmla="*/ 3505200 w 6655754"/>
              <a:gd name="connsiteY37" fmla="*/ 710313 h 1358013"/>
              <a:gd name="connsiteX38" fmla="*/ 3860800 w 6655754"/>
              <a:gd name="connsiteY38" fmla="*/ 697613 h 1358013"/>
              <a:gd name="connsiteX39" fmla="*/ 4000500 w 6655754"/>
              <a:gd name="connsiteY39" fmla="*/ 710313 h 1358013"/>
              <a:gd name="connsiteX40" fmla="*/ 4038600 w 6655754"/>
              <a:gd name="connsiteY40" fmla="*/ 723013 h 1358013"/>
              <a:gd name="connsiteX41" fmla="*/ 4102100 w 6655754"/>
              <a:gd name="connsiteY41" fmla="*/ 735713 h 1358013"/>
              <a:gd name="connsiteX42" fmla="*/ 4140200 w 6655754"/>
              <a:gd name="connsiteY42" fmla="*/ 748413 h 1358013"/>
              <a:gd name="connsiteX43" fmla="*/ 4178300 w 6655754"/>
              <a:gd name="connsiteY43" fmla="*/ 773813 h 1358013"/>
              <a:gd name="connsiteX0" fmla="*/ 0 w 6792140"/>
              <a:gd name="connsiteY0" fmla="*/ 1358013 h 1358013"/>
              <a:gd name="connsiteX1" fmla="*/ 254000 w 6792140"/>
              <a:gd name="connsiteY1" fmla="*/ 1332613 h 1358013"/>
              <a:gd name="connsiteX2" fmla="*/ 330200 w 6792140"/>
              <a:gd name="connsiteY2" fmla="*/ 1307213 h 1358013"/>
              <a:gd name="connsiteX3" fmla="*/ 381000 w 6792140"/>
              <a:gd name="connsiteY3" fmla="*/ 1294513 h 1358013"/>
              <a:gd name="connsiteX4" fmla="*/ 457200 w 6792140"/>
              <a:gd name="connsiteY4" fmla="*/ 1269113 h 1358013"/>
              <a:gd name="connsiteX5" fmla="*/ 609600 w 6792140"/>
              <a:gd name="connsiteY5" fmla="*/ 1256413 h 1358013"/>
              <a:gd name="connsiteX6" fmla="*/ 622300 w 6792140"/>
              <a:gd name="connsiteY6" fmla="*/ 1205613 h 1358013"/>
              <a:gd name="connsiteX7" fmla="*/ 647700 w 6792140"/>
              <a:gd name="connsiteY7" fmla="*/ 1129413 h 1358013"/>
              <a:gd name="connsiteX8" fmla="*/ 660400 w 6792140"/>
              <a:gd name="connsiteY8" fmla="*/ 1053213 h 1358013"/>
              <a:gd name="connsiteX9" fmla="*/ 711200 w 6792140"/>
              <a:gd name="connsiteY9" fmla="*/ 1027813 h 1358013"/>
              <a:gd name="connsiteX10" fmla="*/ 787400 w 6792140"/>
              <a:gd name="connsiteY10" fmla="*/ 1002413 h 1358013"/>
              <a:gd name="connsiteX11" fmla="*/ 876300 w 6792140"/>
              <a:gd name="connsiteY11" fmla="*/ 964313 h 1358013"/>
              <a:gd name="connsiteX12" fmla="*/ 914400 w 6792140"/>
              <a:gd name="connsiteY12" fmla="*/ 938913 h 1358013"/>
              <a:gd name="connsiteX13" fmla="*/ 977900 w 6792140"/>
              <a:gd name="connsiteY13" fmla="*/ 862713 h 1358013"/>
              <a:gd name="connsiteX14" fmla="*/ 1003300 w 6792140"/>
              <a:gd name="connsiteY14" fmla="*/ 811913 h 1358013"/>
              <a:gd name="connsiteX15" fmla="*/ 1079500 w 6792140"/>
              <a:gd name="connsiteY15" fmla="*/ 773813 h 1358013"/>
              <a:gd name="connsiteX16" fmla="*/ 1104900 w 6792140"/>
              <a:gd name="connsiteY16" fmla="*/ 735713 h 1358013"/>
              <a:gd name="connsiteX17" fmla="*/ 1130300 w 6792140"/>
              <a:gd name="connsiteY17" fmla="*/ 659513 h 1358013"/>
              <a:gd name="connsiteX18" fmla="*/ 1231900 w 6792140"/>
              <a:gd name="connsiteY18" fmla="*/ 596013 h 1358013"/>
              <a:gd name="connsiteX19" fmla="*/ 1282700 w 6792140"/>
              <a:gd name="connsiteY19" fmla="*/ 583313 h 1358013"/>
              <a:gd name="connsiteX20" fmla="*/ 1320800 w 6792140"/>
              <a:gd name="connsiteY20" fmla="*/ 557913 h 1358013"/>
              <a:gd name="connsiteX21" fmla="*/ 1511300 w 6792140"/>
              <a:gd name="connsiteY21" fmla="*/ 532513 h 1358013"/>
              <a:gd name="connsiteX22" fmla="*/ 1676400 w 6792140"/>
              <a:gd name="connsiteY22" fmla="*/ 519813 h 1358013"/>
              <a:gd name="connsiteX23" fmla="*/ 1752600 w 6792140"/>
              <a:gd name="connsiteY23" fmla="*/ 570613 h 1358013"/>
              <a:gd name="connsiteX24" fmla="*/ 2175710 w 6792140"/>
              <a:gd name="connsiteY24" fmla="*/ 297358 h 1358013"/>
              <a:gd name="connsiteX25" fmla="*/ 2444015 w 6792140"/>
              <a:gd name="connsiteY25" fmla="*/ 306555 h 1358013"/>
              <a:gd name="connsiteX26" fmla="*/ 2626093 w 6792140"/>
              <a:gd name="connsiteY26" fmla="*/ 306119 h 1358013"/>
              <a:gd name="connsiteX27" fmla="*/ 3020996 w 6792140"/>
              <a:gd name="connsiteY27" fmla="*/ 232113 h 1358013"/>
              <a:gd name="connsiteX28" fmla="*/ 3553059 w 6792140"/>
              <a:gd name="connsiteY28" fmla="*/ 67897 h 1358013"/>
              <a:gd name="connsiteX29" fmla="*/ 4283376 w 6792140"/>
              <a:gd name="connsiteY29" fmla="*/ 22 h 1358013"/>
              <a:gd name="connsiteX30" fmla="*/ 4590582 w 6792140"/>
              <a:gd name="connsiteY30" fmla="*/ 73593 h 1358013"/>
              <a:gd name="connsiteX31" fmla="*/ 4676808 w 6792140"/>
              <a:gd name="connsiteY31" fmla="*/ 153731 h 1358013"/>
              <a:gd name="connsiteX32" fmla="*/ 5170638 w 6792140"/>
              <a:gd name="connsiteY32" fmla="*/ 208469 h 1358013"/>
              <a:gd name="connsiteX33" fmla="*/ 5807776 w 6792140"/>
              <a:gd name="connsiteY33" fmla="*/ 378817 h 1358013"/>
              <a:gd name="connsiteX34" fmla="*/ 3048000 w 6792140"/>
              <a:gd name="connsiteY34" fmla="*/ 735713 h 1358013"/>
              <a:gd name="connsiteX35" fmla="*/ 6175810 w 6792140"/>
              <a:gd name="connsiteY35" fmla="*/ 430925 h 1358013"/>
              <a:gd name="connsiteX36" fmla="*/ 6654666 w 6792140"/>
              <a:gd name="connsiteY36" fmla="*/ 549600 h 1358013"/>
              <a:gd name="connsiteX37" fmla="*/ 3505200 w 6792140"/>
              <a:gd name="connsiteY37" fmla="*/ 710313 h 1358013"/>
              <a:gd name="connsiteX38" fmla="*/ 3860800 w 6792140"/>
              <a:gd name="connsiteY38" fmla="*/ 697613 h 1358013"/>
              <a:gd name="connsiteX39" fmla="*/ 4000500 w 6792140"/>
              <a:gd name="connsiteY39" fmla="*/ 710313 h 1358013"/>
              <a:gd name="connsiteX40" fmla="*/ 4038600 w 6792140"/>
              <a:gd name="connsiteY40" fmla="*/ 723013 h 1358013"/>
              <a:gd name="connsiteX41" fmla="*/ 4102100 w 6792140"/>
              <a:gd name="connsiteY41" fmla="*/ 735713 h 1358013"/>
              <a:gd name="connsiteX42" fmla="*/ 4140200 w 6792140"/>
              <a:gd name="connsiteY42" fmla="*/ 748413 h 1358013"/>
              <a:gd name="connsiteX43" fmla="*/ 4178300 w 6792140"/>
              <a:gd name="connsiteY43" fmla="*/ 773813 h 1358013"/>
              <a:gd name="connsiteX0" fmla="*/ 0 w 6786039"/>
              <a:gd name="connsiteY0" fmla="*/ 1358013 h 1358013"/>
              <a:gd name="connsiteX1" fmla="*/ 254000 w 6786039"/>
              <a:gd name="connsiteY1" fmla="*/ 1332613 h 1358013"/>
              <a:gd name="connsiteX2" fmla="*/ 330200 w 6786039"/>
              <a:gd name="connsiteY2" fmla="*/ 1307213 h 1358013"/>
              <a:gd name="connsiteX3" fmla="*/ 381000 w 6786039"/>
              <a:gd name="connsiteY3" fmla="*/ 1294513 h 1358013"/>
              <a:gd name="connsiteX4" fmla="*/ 457200 w 6786039"/>
              <a:gd name="connsiteY4" fmla="*/ 1269113 h 1358013"/>
              <a:gd name="connsiteX5" fmla="*/ 609600 w 6786039"/>
              <a:gd name="connsiteY5" fmla="*/ 1256413 h 1358013"/>
              <a:gd name="connsiteX6" fmla="*/ 622300 w 6786039"/>
              <a:gd name="connsiteY6" fmla="*/ 1205613 h 1358013"/>
              <a:gd name="connsiteX7" fmla="*/ 647700 w 6786039"/>
              <a:gd name="connsiteY7" fmla="*/ 1129413 h 1358013"/>
              <a:gd name="connsiteX8" fmla="*/ 660400 w 6786039"/>
              <a:gd name="connsiteY8" fmla="*/ 1053213 h 1358013"/>
              <a:gd name="connsiteX9" fmla="*/ 711200 w 6786039"/>
              <a:gd name="connsiteY9" fmla="*/ 1027813 h 1358013"/>
              <a:gd name="connsiteX10" fmla="*/ 787400 w 6786039"/>
              <a:gd name="connsiteY10" fmla="*/ 1002413 h 1358013"/>
              <a:gd name="connsiteX11" fmla="*/ 876300 w 6786039"/>
              <a:gd name="connsiteY11" fmla="*/ 964313 h 1358013"/>
              <a:gd name="connsiteX12" fmla="*/ 914400 w 6786039"/>
              <a:gd name="connsiteY12" fmla="*/ 938913 h 1358013"/>
              <a:gd name="connsiteX13" fmla="*/ 977900 w 6786039"/>
              <a:gd name="connsiteY13" fmla="*/ 862713 h 1358013"/>
              <a:gd name="connsiteX14" fmla="*/ 1003300 w 6786039"/>
              <a:gd name="connsiteY14" fmla="*/ 811913 h 1358013"/>
              <a:gd name="connsiteX15" fmla="*/ 1079500 w 6786039"/>
              <a:gd name="connsiteY15" fmla="*/ 773813 h 1358013"/>
              <a:gd name="connsiteX16" fmla="*/ 1104900 w 6786039"/>
              <a:gd name="connsiteY16" fmla="*/ 735713 h 1358013"/>
              <a:gd name="connsiteX17" fmla="*/ 1130300 w 6786039"/>
              <a:gd name="connsiteY17" fmla="*/ 659513 h 1358013"/>
              <a:gd name="connsiteX18" fmla="*/ 1231900 w 6786039"/>
              <a:gd name="connsiteY18" fmla="*/ 596013 h 1358013"/>
              <a:gd name="connsiteX19" fmla="*/ 1282700 w 6786039"/>
              <a:gd name="connsiteY19" fmla="*/ 583313 h 1358013"/>
              <a:gd name="connsiteX20" fmla="*/ 1320800 w 6786039"/>
              <a:gd name="connsiteY20" fmla="*/ 557913 h 1358013"/>
              <a:gd name="connsiteX21" fmla="*/ 1511300 w 6786039"/>
              <a:gd name="connsiteY21" fmla="*/ 532513 h 1358013"/>
              <a:gd name="connsiteX22" fmla="*/ 1676400 w 6786039"/>
              <a:gd name="connsiteY22" fmla="*/ 519813 h 1358013"/>
              <a:gd name="connsiteX23" fmla="*/ 1752600 w 6786039"/>
              <a:gd name="connsiteY23" fmla="*/ 570613 h 1358013"/>
              <a:gd name="connsiteX24" fmla="*/ 2175710 w 6786039"/>
              <a:gd name="connsiteY24" fmla="*/ 297358 h 1358013"/>
              <a:gd name="connsiteX25" fmla="*/ 2444015 w 6786039"/>
              <a:gd name="connsiteY25" fmla="*/ 306555 h 1358013"/>
              <a:gd name="connsiteX26" fmla="*/ 2626093 w 6786039"/>
              <a:gd name="connsiteY26" fmla="*/ 306119 h 1358013"/>
              <a:gd name="connsiteX27" fmla="*/ 3020996 w 6786039"/>
              <a:gd name="connsiteY27" fmla="*/ 232113 h 1358013"/>
              <a:gd name="connsiteX28" fmla="*/ 3553059 w 6786039"/>
              <a:gd name="connsiteY28" fmla="*/ 67897 h 1358013"/>
              <a:gd name="connsiteX29" fmla="*/ 4283376 w 6786039"/>
              <a:gd name="connsiteY29" fmla="*/ 22 h 1358013"/>
              <a:gd name="connsiteX30" fmla="*/ 4590582 w 6786039"/>
              <a:gd name="connsiteY30" fmla="*/ 73593 h 1358013"/>
              <a:gd name="connsiteX31" fmla="*/ 4676808 w 6786039"/>
              <a:gd name="connsiteY31" fmla="*/ 153731 h 1358013"/>
              <a:gd name="connsiteX32" fmla="*/ 5170638 w 6786039"/>
              <a:gd name="connsiteY32" fmla="*/ 208469 h 1358013"/>
              <a:gd name="connsiteX33" fmla="*/ 5807776 w 6786039"/>
              <a:gd name="connsiteY33" fmla="*/ 378817 h 1358013"/>
              <a:gd name="connsiteX34" fmla="*/ 6031832 w 6786039"/>
              <a:gd name="connsiteY34" fmla="*/ 379253 h 1358013"/>
              <a:gd name="connsiteX35" fmla="*/ 6175810 w 6786039"/>
              <a:gd name="connsiteY35" fmla="*/ 430925 h 1358013"/>
              <a:gd name="connsiteX36" fmla="*/ 6654666 w 6786039"/>
              <a:gd name="connsiteY36" fmla="*/ 549600 h 1358013"/>
              <a:gd name="connsiteX37" fmla="*/ 3505200 w 6786039"/>
              <a:gd name="connsiteY37" fmla="*/ 710313 h 1358013"/>
              <a:gd name="connsiteX38" fmla="*/ 3860800 w 6786039"/>
              <a:gd name="connsiteY38" fmla="*/ 697613 h 1358013"/>
              <a:gd name="connsiteX39" fmla="*/ 4000500 w 6786039"/>
              <a:gd name="connsiteY39" fmla="*/ 710313 h 1358013"/>
              <a:gd name="connsiteX40" fmla="*/ 4038600 w 6786039"/>
              <a:gd name="connsiteY40" fmla="*/ 723013 h 1358013"/>
              <a:gd name="connsiteX41" fmla="*/ 4102100 w 6786039"/>
              <a:gd name="connsiteY41" fmla="*/ 735713 h 1358013"/>
              <a:gd name="connsiteX42" fmla="*/ 4140200 w 6786039"/>
              <a:gd name="connsiteY42" fmla="*/ 748413 h 1358013"/>
              <a:gd name="connsiteX43" fmla="*/ 4178300 w 6786039"/>
              <a:gd name="connsiteY43" fmla="*/ 773813 h 1358013"/>
              <a:gd name="connsiteX0" fmla="*/ 0 w 6786039"/>
              <a:gd name="connsiteY0" fmla="*/ 1358013 h 1358013"/>
              <a:gd name="connsiteX1" fmla="*/ 254000 w 6786039"/>
              <a:gd name="connsiteY1" fmla="*/ 1332613 h 1358013"/>
              <a:gd name="connsiteX2" fmla="*/ 330200 w 6786039"/>
              <a:gd name="connsiteY2" fmla="*/ 1307213 h 1358013"/>
              <a:gd name="connsiteX3" fmla="*/ 381000 w 6786039"/>
              <a:gd name="connsiteY3" fmla="*/ 1294513 h 1358013"/>
              <a:gd name="connsiteX4" fmla="*/ 457200 w 6786039"/>
              <a:gd name="connsiteY4" fmla="*/ 1269113 h 1358013"/>
              <a:gd name="connsiteX5" fmla="*/ 609600 w 6786039"/>
              <a:gd name="connsiteY5" fmla="*/ 1256413 h 1358013"/>
              <a:gd name="connsiteX6" fmla="*/ 622300 w 6786039"/>
              <a:gd name="connsiteY6" fmla="*/ 1205613 h 1358013"/>
              <a:gd name="connsiteX7" fmla="*/ 647700 w 6786039"/>
              <a:gd name="connsiteY7" fmla="*/ 1129413 h 1358013"/>
              <a:gd name="connsiteX8" fmla="*/ 660400 w 6786039"/>
              <a:gd name="connsiteY8" fmla="*/ 1053213 h 1358013"/>
              <a:gd name="connsiteX9" fmla="*/ 711200 w 6786039"/>
              <a:gd name="connsiteY9" fmla="*/ 1027813 h 1358013"/>
              <a:gd name="connsiteX10" fmla="*/ 787400 w 6786039"/>
              <a:gd name="connsiteY10" fmla="*/ 1002413 h 1358013"/>
              <a:gd name="connsiteX11" fmla="*/ 876300 w 6786039"/>
              <a:gd name="connsiteY11" fmla="*/ 964313 h 1358013"/>
              <a:gd name="connsiteX12" fmla="*/ 914400 w 6786039"/>
              <a:gd name="connsiteY12" fmla="*/ 938913 h 1358013"/>
              <a:gd name="connsiteX13" fmla="*/ 977900 w 6786039"/>
              <a:gd name="connsiteY13" fmla="*/ 862713 h 1358013"/>
              <a:gd name="connsiteX14" fmla="*/ 1003300 w 6786039"/>
              <a:gd name="connsiteY14" fmla="*/ 811913 h 1358013"/>
              <a:gd name="connsiteX15" fmla="*/ 1079500 w 6786039"/>
              <a:gd name="connsiteY15" fmla="*/ 773813 h 1358013"/>
              <a:gd name="connsiteX16" fmla="*/ 1104900 w 6786039"/>
              <a:gd name="connsiteY16" fmla="*/ 735713 h 1358013"/>
              <a:gd name="connsiteX17" fmla="*/ 1130300 w 6786039"/>
              <a:gd name="connsiteY17" fmla="*/ 659513 h 1358013"/>
              <a:gd name="connsiteX18" fmla="*/ 1231900 w 6786039"/>
              <a:gd name="connsiteY18" fmla="*/ 596013 h 1358013"/>
              <a:gd name="connsiteX19" fmla="*/ 1282700 w 6786039"/>
              <a:gd name="connsiteY19" fmla="*/ 583313 h 1358013"/>
              <a:gd name="connsiteX20" fmla="*/ 1320800 w 6786039"/>
              <a:gd name="connsiteY20" fmla="*/ 557913 h 1358013"/>
              <a:gd name="connsiteX21" fmla="*/ 1511300 w 6786039"/>
              <a:gd name="connsiteY21" fmla="*/ 532513 h 1358013"/>
              <a:gd name="connsiteX22" fmla="*/ 1676400 w 6786039"/>
              <a:gd name="connsiteY22" fmla="*/ 519813 h 1358013"/>
              <a:gd name="connsiteX23" fmla="*/ 1752600 w 6786039"/>
              <a:gd name="connsiteY23" fmla="*/ 570613 h 1358013"/>
              <a:gd name="connsiteX24" fmla="*/ 2175710 w 6786039"/>
              <a:gd name="connsiteY24" fmla="*/ 297358 h 1358013"/>
              <a:gd name="connsiteX25" fmla="*/ 2444015 w 6786039"/>
              <a:gd name="connsiteY25" fmla="*/ 306555 h 1358013"/>
              <a:gd name="connsiteX26" fmla="*/ 2626093 w 6786039"/>
              <a:gd name="connsiteY26" fmla="*/ 306119 h 1358013"/>
              <a:gd name="connsiteX27" fmla="*/ 3020996 w 6786039"/>
              <a:gd name="connsiteY27" fmla="*/ 232113 h 1358013"/>
              <a:gd name="connsiteX28" fmla="*/ 3553059 w 6786039"/>
              <a:gd name="connsiteY28" fmla="*/ 67897 h 1358013"/>
              <a:gd name="connsiteX29" fmla="*/ 4283376 w 6786039"/>
              <a:gd name="connsiteY29" fmla="*/ 22 h 1358013"/>
              <a:gd name="connsiteX30" fmla="*/ 4590582 w 6786039"/>
              <a:gd name="connsiteY30" fmla="*/ 73593 h 1358013"/>
              <a:gd name="connsiteX31" fmla="*/ 4676808 w 6786039"/>
              <a:gd name="connsiteY31" fmla="*/ 153731 h 1358013"/>
              <a:gd name="connsiteX32" fmla="*/ 5170638 w 6786039"/>
              <a:gd name="connsiteY32" fmla="*/ 208469 h 1358013"/>
              <a:gd name="connsiteX33" fmla="*/ 5807776 w 6786039"/>
              <a:gd name="connsiteY33" fmla="*/ 378817 h 1358013"/>
              <a:gd name="connsiteX34" fmla="*/ 6031832 w 6786039"/>
              <a:gd name="connsiteY34" fmla="*/ 379253 h 1358013"/>
              <a:gd name="connsiteX35" fmla="*/ 6175810 w 6786039"/>
              <a:gd name="connsiteY35" fmla="*/ 430925 h 1358013"/>
              <a:gd name="connsiteX36" fmla="*/ 6654666 w 6786039"/>
              <a:gd name="connsiteY36" fmla="*/ 549600 h 1358013"/>
              <a:gd name="connsiteX37" fmla="*/ 3505200 w 6786039"/>
              <a:gd name="connsiteY37" fmla="*/ 710313 h 1358013"/>
              <a:gd name="connsiteX38" fmla="*/ 4000500 w 6786039"/>
              <a:gd name="connsiteY38" fmla="*/ 710313 h 1358013"/>
              <a:gd name="connsiteX39" fmla="*/ 4038600 w 6786039"/>
              <a:gd name="connsiteY39" fmla="*/ 723013 h 1358013"/>
              <a:gd name="connsiteX40" fmla="*/ 4102100 w 6786039"/>
              <a:gd name="connsiteY40" fmla="*/ 735713 h 1358013"/>
              <a:gd name="connsiteX41" fmla="*/ 4140200 w 6786039"/>
              <a:gd name="connsiteY41" fmla="*/ 748413 h 1358013"/>
              <a:gd name="connsiteX42" fmla="*/ 4178300 w 6786039"/>
              <a:gd name="connsiteY42" fmla="*/ 773813 h 1358013"/>
              <a:gd name="connsiteX0" fmla="*/ 0 w 6786039"/>
              <a:gd name="connsiteY0" fmla="*/ 1358013 h 1358013"/>
              <a:gd name="connsiteX1" fmla="*/ 254000 w 6786039"/>
              <a:gd name="connsiteY1" fmla="*/ 1332613 h 1358013"/>
              <a:gd name="connsiteX2" fmla="*/ 330200 w 6786039"/>
              <a:gd name="connsiteY2" fmla="*/ 1307213 h 1358013"/>
              <a:gd name="connsiteX3" fmla="*/ 381000 w 6786039"/>
              <a:gd name="connsiteY3" fmla="*/ 1294513 h 1358013"/>
              <a:gd name="connsiteX4" fmla="*/ 457200 w 6786039"/>
              <a:gd name="connsiteY4" fmla="*/ 1269113 h 1358013"/>
              <a:gd name="connsiteX5" fmla="*/ 609600 w 6786039"/>
              <a:gd name="connsiteY5" fmla="*/ 1256413 h 1358013"/>
              <a:gd name="connsiteX6" fmla="*/ 622300 w 6786039"/>
              <a:gd name="connsiteY6" fmla="*/ 1205613 h 1358013"/>
              <a:gd name="connsiteX7" fmla="*/ 647700 w 6786039"/>
              <a:gd name="connsiteY7" fmla="*/ 1129413 h 1358013"/>
              <a:gd name="connsiteX8" fmla="*/ 660400 w 6786039"/>
              <a:gd name="connsiteY8" fmla="*/ 1053213 h 1358013"/>
              <a:gd name="connsiteX9" fmla="*/ 711200 w 6786039"/>
              <a:gd name="connsiteY9" fmla="*/ 1027813 h 1358013"/>
              <a:gd name="connsiteX10" fmla="*/ 787400 w 6786039"/>
              <a:gd name="connsiteY10" fmla="*/ 1002413 h 1358013"/>
              <a:gd name="connsiteX11" fmla="*/ 876300 w 6786039"/>
              <a:gd name="connsiteY11" fmla="*/ 964313 h 1358013"/>
              <a:gd name="connsiteX12" fmla="*/ 914400 w 6786039"/>
              <a:gd name="connsiteY12" fmla="*/ 938913 h 1358013"/>
              <a:gd name="connsiteX13" fmla="*/ 977900 w 6786039"/>
              <a:gd name="connsiteY13" fmla="*/ 862713 h 1358013"/>
              <a:gd name="connsiteX14" fmla="*/ 1003300 w 6786039"/>
              <a:gd name="connsiteY14" fmla="*/ 811913 h 1358013"/>
              <a:gd name="connsiteX15" fmla="*/ 1079500 w 6786039"/>
              <a:gd name="connsiteY15" fmla="*/ 773813 h 1358013"/>
              <a:gd name="connsiteX16" fmla="*/ 1104900 w 6786039"/>
              <a:gd name="connsiteY16" fmla="*/ 735713 h 1358013"/>
              <a:gd name="connsiteX17" fmla="*/ 1130300 w 6786039"/>
              <a:gd name="connsiteY17" fmla="*/ 659513 h 1358013"/>
              <a:gd name="connsiteX18" fmla="*/ 1231900 w 6786039"/>
              <a:gd name="connsiteY18" fmla="*/ 596013 h 1358013"/>
              <a:gd name="connsiteX19" fmla="*/ 1282700 w 6786039"/>
              <a:gd name="connsiteY19" fmla="*/ 583313 h 1358013"/>
              <a:gd name="connsiteX20" fmla="*/ 1320800 w 6786039"/>
              <a:gd name="connsiteY20" fmla="*/ 557913 h 1358013"/>
              <a:gd name="connsiteX21" fmla="*/ 1511300 w 6786039"/>
              <a:gd name="connsiteY21" fmla="*/ 532513 h 1358013"/>
              <a:gd name="connsiteX22" fmla="*/ 1676400 w 6786039"/>
              <a:gd name="connsiteY22" fmla="*/ 519813 h 1358013"/>
              <a:gd name="connsiteX23" fmla="*/ 1752600 w 6786039"/>
              <a:gd name="connsiteY23" fmla="*/ 570613 h 1358013"/>
              <a:gd name="connsiteX24" fmla="*/ 2175710 w 6786039"/>
              <a:gd name="connsiteY24" fmla="*/ 297358 h 1358013"/>
              <a:gd name="connsiteX25" fmla="*/ 2444015 w 6786039"/>
              <a:gd name="connsiteY25" fmla="*/ 306555 h 1358013"/>
              <a:gd name="connsiteX26" fmla="*/ 2626093 w 6786039"/>
              <a:gd name="connsiteY26" fmla="*/ 306119 h 1358013"/>
              <a:gd name="connsiteX27" fmla="*/ 3020996 w 6786039"/>
              <a:gd name="connsiteY27" fmla="*/ 232113 h 1358013"/>
              <a:gd name="connsiteX28" fmla="*/ 3553059 w 6786039"/>
              <a:gd name="connsiteY28" fmla="*/ 67897 h 1358013"/>
              <a:gd name="connsiteX29" fmla="*/ 4283376 w 6786039"/>
              <a:gd name="connsiteY29" fmla="*/ 22 h 1358013"/>
              <a:gd name="connsiteX30" fmla="*/ 4590582 w 6786039"/>
              <a:gd name="connsiteY30" fmla="*/ 73593 h 1358013"/>
              <a:gd name="connsiteX31" fmla="*/ 4676808 w 6786039"/>
              <a:gd name="connsiteY31" fmla="*/ 153731 h 1358013"/>
              <a:gd name="connsiteX32" fmla="*/ 5170638 w 6786039"/>
              <a:gd name="connsiteY32" fmla="*/ 208469 h 1358013"/>
              <a:gd name="connsiteX33" fmla="*/ 5807776 w 6786039"/>
              <a:gd name="connsiteY33" fmla="*/ 378817 h 1358013"/>
              <a:gd name="connsiteX34" fmla="*/ 6031832 w 6786039"/>
              <a:gd name="connsiteY34" fmla="*/ 379253 h 1358013"/>
              <a:gd name="connsiteX35" fmla="*/ 6175810 w 6786039"/>
              <a:gd name="connsiteY35" fmla="*/ 430925 h 1358013"/>
              <a:gd name="connsiteX36" fmla="*/ 6654666 w 6786039"/>
              <a:gd name="connsiteY36" fmla="*/ 549600 h 1358013"/>
              <a:gd name="connsiteX37" fmla="*/ 3505200 w 6786039"/>
              <a:gd name="connsiteY37" fmla="*/ 710313 h 1358013"/>
              <a:gd name="connsiteX38" fmla="*/ 4000500 w 6786039"/>
              <a:gd name="connsiteY38" fmla="*/ 710313 h 1358013"/>
              <a:gd name="connsiteX39" fmla="*/ 4102100 w 6786039"/>
              <a:gd name="connsiteY39" fmla="*/ 735713 h 1358013"/>
              <a:gd name="connsiteX40" fmla="*/ 4140200 w 6786039"/>
              <a:gd name="connsiteY40" fmla="*/ 748413 h 1358013"/>
              <a:gd name="connsiteX41" fmla="*/ 4178300 w 6786039"/>
              <a:gd name="connsiteY41" fmla="*/ 773813 h 1358013"/>
              <a:gd name="connsiteX0" fmla="*/ 0 w 6786039"/>
              <a:gd name="connsiteY0" fmla="*/ 1358013 h 1358013"/>
              <a:gd name="connsiteX1" fmla="*/ 254000 w 6786039"/>
              <a:gd name="connsiteY1" fmla="*/ 1332613 h 1358013"/>
              <a:gd name="connsiteX2" fmla="*/ 330200 w 6786039"/>
              <a:gd name="connsiteY2" fmla="*/ 1307213 h 1358013"/>
              <a:gd name="connsiteX3" fmla="*/ 381000 w 6786039"/>
              <a:gd name="connsiteY3" fmla="*/ 1294513 h 1358013"/>
              <a:gd name="connsiteX4" fmla="*/ 457200 w 6786039"/>
              <a:gd name="connsiteY4" fmla="*/ 1269113 h 1358013"/>
              <a:gd name="connsiteX5" fmla="*/ 609600 w 6786039"/>
              <a:gd name="connsiteY5" fmla="*/ 1256413 h 1358013"/>
              <a:gd name="connsiteX6" fmla="*/ 622300 w 6786039"/>
              <a:gd name="connsiteY6" fmla="*/ 1205613 h 1358013"/>
              <a:gd name="connsiteX7" fmla="*/ 647700 w 6786039"/>
              <a:gd name="connsiteY7" fmla="*/ 1129413 h 1358013"/>
              <a:gd name="connsiteX8" fmla="*/ 660400 w 6786039"/>
              <a:gd name="connsiteY8" fmla="*/ 1053213 h 1358013"/>
              <a:gd name="connsiteX9" fmla="*/ 711200 w 6786039"/>
              <a:gd name="connsiteY9" fmla="*/ 1027813 h 1358013"/>
              <a:gd name="connsiteX10" fmla="*/ 787400 w 6786039"/>
              <a:gd name="connsiteY10" fmla="*/ 1002413 h 1358013"/>
              <a:gd name="connsiteX11" fmla="*/ 876300 w 6786039"/>
              <a:gd name="connsiteY11" fmla="*/ 964313 h 1358013"/>
              <a:gd name="connsiteX12" fmla="*/ 914400 w 6786039"/>
              <a:gd name="connsiteY12" fmla="*/ 938913 h 1358013"/>
              <a:gd name="connsiteX13" fmla="*/ 977900 w 6786039"/>
              <a:gd name="connsiteY13" fmla="*/ 862713 h 1358013"/>
              <a:gd name="connsiteX14" fmla="*/ 1003300 w 6786039"/>
              <a:gd name="connsiteY14" fmla="*/ 811913 h 1358013"/>
              <a:gd name="connsiteX15" fmla="*/ 1079500 w 6786039"/>
              <a:gd name="connsiteY15" fmla="*/ 773813 h 1358013"/>
              <a:gd name="connsiteX16" fmla="*/ 1104900 w 6786039"/>
              <a:gd name="connsiteY16" fmla="*/ 735713 h 1358013"/>
              <a:gd name="connsiteX17" fmla="*/ 1130300 w 6786039"/>
              <a:gd name="connsiteY17" fmla="*/ 659513 h 1358013"/>
              <a:gd name="connsiteX18" fmla="*/ 1231900 w 6786039"/>
              <a:gd name="connsiteY18" fmla="*/ 596013 h 1358013"/>
              <a:gd name="connsiteX19" fmla="*/ 1282700 w 6786039"/>
              <a:gd name="connsiteY19" fmla="*/ 583313 h 1358013"/>
              <a:gd name="connsiteX20" fmla="*/ 1320800 w 6786039"/>
              <a:gd name="connsiteY20" fmla="*/ 557913 h 1358013"/>
              <a:gd name="connsiteX21" fmla="*/ 1511300 w 6786039"/>
              <a:gd name="connsiteY21" fmla="*/ 532513 h 1358013"/>
              <a:gd name="connsiteX22" fmla="*/ 1676400 w 6786039"/>
              <a:gd name="connsiteY22" fmla="*/ 519813 h 1358013"/>
              <a:gd name="connsiteX23" fmla="*/ 1752600 w 6786039"/>
              <a:gd name="connsiteY23" fmla="*/ 570613 h 1358013"/>
              <a:gd name="connsiteX24" fmla="*/ 2175710 w 6786039"/>
              <a:gd name="connsiteY24" fmla="*/ 297358 h 1358013"/>
              <a:gd name="connsiteX25" fmla="*/ 2444015 w 6786039"/>
              <a:gd name="connsiteY25" fmla="*/ 306555 h 1358013"/>
              <a:gd name="connsiteX26" fmla="*/ 2626093 w 6786039"/>
              <a:gd name="connsiteY26" fmla="*/ 306119 h 1358013"/>
              <a:gd name="connsiteX27" fmla="*/ 3020996 w 6786039"/>
              <a:gd name="connsiteY27" fmla="*/ 232113 h 1358013"/>
              <a:gd name="connsiteX28" fmla="*/ 3553059 w 6786039"/>
              <a:gd name="connsiteY28" fmla="*/ 67897 h 1358013"/>
              <a:gd name="connsiteX29" fmla="*/ 4283376 w 6786039"/>
              <a:gd name="connsiteY29" fmla="*/ 22 h 1358013"/>
              <a:gd name="connsiteX30" fmla="*/ 4590582 w 6786039"/>
              <a:gd name="connsiteY30" fmla="*/ 73593 h 1358013"/>
              <a:gd name="connsiteX31" fmla="*/ 4676808 w 6786039"/>
              <a:gd name="connsiteY31" fmla="*/ 153731 h 1358013"/>
              <a:gd name="connsiteX32" fmla="*/ 5170638 w 6786039"/>
              <a:gd name="connsiteY32" fmla="*/ 208469 h 1358013"/>
              <a:gd name="connsiteX33" fmla="*/ 5807776 w 6786039"/>
              <a:gd name="connsiteY33" fmla="*/ 378817 h 1358013"/>
              <a:gd name="connsiteX34" fmla="*/ 6031832 w 6786039"/>
              <a:gd name="connsiteY34" fmla="*/ 379253 h 1358013"/>
              <a:gd name="connsiteX35" fmla="*/ 6175810 w 6786039"/>
              <a:gd name="connsiteY35" fmla="*/ 430925 h 1358013"/>
              <a:gd name="connsiteX36" fmla="*/ 6654666 w 6786039"/>
              <a:gd name="connsiteY36" fmla="*/ 549600 h 1358013"/>
              <a:gd name="connsiteX37" fmla="*/ 3505200 w 6786039"/>
              <a:gd name="connsiteY37" fmla="*/ 710313 h 1358013"/>
              <a:gd name="connsiteX38" fmla="*/ 4102100 w 6786039"/>
              <a:gd name="connsiteY38" fmla="*/ 735713 h 1358013"/>
              <a:gd name="connsiteX39" fmla="*/ 4140200 w 6786039"/>
              <a:gd name="connsiteY39" fmla="*/ 748413 h 1358013"/>
              <a:gd name="connsiteX40" fmla="*/ 4178300 w 6786039"/>
              <a:gd name="connsiteY40" fmla="*/ 773813 h 1358013"/>
              <a:gd name="connsiteX0" fmla="*/ 0 w 6747735"/>
              <a:gd name="connsiteY0" fmla="*/ 1358013 h 1358013"/>
              <a:gd name="connsiteX1" fmla="*/ 254000 w 6747735"/>
              <a:gd name="connsiteY1" fmla="*/ 1332613 h 1358013"/>
              <a:gd name="connsiteX2" fmla="*/ 330200 w 6747735"/>
              <a:gd name="connsiteY2" fmla="*/ 1307213 h 1358013"/>
              <a:gd name="connsiteX3" fmla="*/ 381000 w 6747735"/>
              <a:gd name="connsiteY3" fmla="*/ 1294513 h 1358013"/>
              <a:gd name="connsiteX4" fmla="*/ 457200 w 6747735"/>
              <a:gd name="connsiteY4" fmla="*/ 1269113 h 1358013"/>
              <a:gd name="connsiteX5" fmla="*/ 609600 w 6747735"/>
              <a:gd name="connsiteY5" fmla="*/ 1256413 h 1358013"/>
              <a:gd name="connsiteX6" fmla="*/ 622300 w 6747735"/>
              <a:gd name="connsiteY6" fmla="*/ 1205613 h 1358013"/>
              <a:gd name="connsiteX7" fmla="*/ 647700 w 6747735"/>
              <a:gd name="connsiteY7" fmla="*/ 1129413 h 1358013"/>
              <a:gd name="connsiteX8" fmla="*/ 660400 w 6747735"/>
              <a:gd name="connsiteY8" fmla="*/ 1053213 h 1358013"/>
              <a:gd name="connsiteX9" fmla="*/ 711200 w 6747735"/>
              <a:gd name="connsiteY9" fmla="*/ 1027813 h 1358013"/>
              <a:gd name="connsiteX10" fmla="*/ 787400 w 6747735"/>
              <a:gd name="connsiteY10" fmla="*/ 1002413 h 1358013"/>
              <a:gd name="connsiteX11" fmla="*/ 876300 w 6747735"/>
              <a:gd name="connsiteY11" fmla="*/ 964313 h 1358013"/>
              <a:gd name="connsiteX12" fmla="*/ 914400 w 6747735"/>
              <a:gd name="connsiteY12" fmla="*/ 938913 h 1358013"/>
              <a:gd name="connsiteX13" fmla="*/ 977900 w 6747735"/>
              <a:gd name="connsiteY13" fmla="*/ 862713 h 1358013"/>
              <a:gd name="connsiteX14" fmla="*/ 1003300 w 6747735"/>
              <a:gd name="connsiteY14" fmla="*/ 811913 h 1358013"/>
              <a:gd name="connsiteX15" fmla="*/ 1079500 w 6747735"/>
              <a:gd name="connsiteY15" fmla="*/ 773813 h 1358013"/>
              <a:gd name="connsiteX16" fmla="*/ 1104900 w 6747735"/>
              <a:gd name="connsiteY16" fmla="*/ 735713 h 1358013"/>
              <a:gd name="connsiteX17" fmla="*/ 1130300 w 6747735"/>
              <a:gd name="connsiteY17" fmla="*/ 659513 h 1358013"/>
              <a:gd name="connsiteX18" fmla="*/ 1231900 w 6747735"/>
              <a:gd name="connsiteY18" fmla="*/ 596013 h 1358013"/>
              <a:gd name="connsiteX19" fmla="*/ 1282700 w 6747735"/>
              <a:gd name="connsiteY19" fmla="*/ 583313 h 1358013"/>
              <a:gd name="connsiteX20" fmla="*/ 1320800 w 6747735"/>
              <a:gd name="connsiteY20" fmla="*/ 557913 h 1358013"/>
              <a:gd name="connsiteX21" fmla="*/ 1511300 w 6747735"/>
              <a:gd name="connsiteY21" fmla="*/ 532513 h 1358013"/>
              <a:gd name="connsiteX22" fmla="*/ 1676400 w 6747735"/>
              <a:gd name="connsiteY22" fmla="*/ 519813 h 1358013"/>
              <a:gd name="connsiteX23" fmla="*/ 1752600 w 6747735"/>
              <a:gd name="connsiteY23" fmla="*/ 570613 h 1358013"/>
              <a:gd name="connsiteX24" fmla="*/ 2175710 w 6747735"/>
              <a:gd name="connsiteY24" fmla="*/ 297358 h 1358013"/>
              <a:gd name="connsiteX25" fmla="*/ 2444015 w 6747735"/>
              <a:gd name="connsiteY25" fmla="*/ 306555 h 1358013"/>
              <a:gd name="connsiteX26" fmla="*/ 2626093 w 6747735"/>
              <a:gd name="connsiteY26" fmla="*/ 306119 h 1358013"/>
              <a:gd name="connsiteX27" fmla="*/ 3020996 w 6747735"/>
              <a:gd name="connsiteY27" fmla="*/ 232113 h 1358013"/>
              <a:gd name="connsiteX28" fmla="*/ 3553059 w 6747735"/>
              <a:gd name="connsiteY28" fmla="*/ 67897 h 1358013"/>
              <a:gd name="connsiteX29" fmla="*/ 4283376 w 6747735"/>
              <a:gd name="connsiteY29" fmla="*/ 22 h 1358013"/>
              <a:gd name="connsiteX30" fmla="*/ 4590582 w 6747735"/>
              <a:gd name="connsiteY30" fmla="*/ 73593 h 1358013"/>
              <a:gd name="connsiteX31" fmla="*/ 4676808 w 6747735"/>
              <a:gd name="connsiteY31" fmla="*/ 153731 h 1358013"/>
              <a:gd name="connsiteX32" fmla="*/ 5170638 w 6747735"/>
              <a:gd name="connsiteY32" fmla="*/ 208469 h 1358013"/>
              <a:gd name="connsiteX33" fmla="*/ 5807776 w 6747735"/>
              <a:gd name="connsiteY33" fmla="*/ 378817 h 1358013"/>
              <a:gd name="connsiteX34" fmla="*/ 6031832 w 6747735"/>
              <a:gd name="connsiteY34" fmla="*/ 379253 h 1358013"/>
              <a:gd name="connsiteX35" fmla="*/ 6175810 w 6747735"/>
              <a:gd name="connsiteY35" fmla="*/ 430925 h 1358013"/>
              <a:gd name="connsiteX36" fmla="*/ 6654666 w 6747735"/>
              <a:gd name="connsiteY36" fmla="*/ 549600 h 1358013"/>
              <a:gd name="connsiteX37" fmla="*/ 4102100 w 6747735"/>
              <a:gd name="connsiteY37" fmla="*/ 735713 h 1358013"/>
              <a:gd name="connsiteX38" fmla="*/ 4140200 w 6747735"/>
              <a:gd name="connsiteY38" fmla="*/ 748413 h 1358013"/>
              <a:gd name="connsiteX39" fmla="*/ 4178300 w 6747735"/>
              <a:gd name="connsiteY39" fmla="*/ 773813 h 1358013"/>
              <a:gd name="connsiteX0" fmla="*/ 0 w 7104380"/>
              <a:gd name="connsiteY0" fmla="*/ 1358013 h 1358013"/>
              <a:gd name="connsiteX1" fmla="*/ 254000 w 7104380"/>
              <a:gd name="connsiteY1" fmla="*/ 1332613 h 1358013"/>
              <a:gd name="connsiteX2" fmla="*/ 330200 w 7104380"/>
              <a:gd name="connsiteY2" fmla="*/ 1307213 h 1358013"/>
              <a:gd name="connsiteX3" fmla="*/ 381000 w 7104380"/>
              <a:gd name="connsiteY3" fmla="*/ 1294513 h 1358013"/>
              <a:gd name="connsiteX4" fmla="*/ 457200 w 7104380"/>
              <a:gd name="connsiteY4" fmla="*/ 1269113 h 1358013"/>
              <a:gd name="connsiteX5" fmla="*/ 609600 w 7104380"/>
              <a:gd name="connsiteY5" fmla="*/ 1256413 h 1358013"/>
              <a:gd name="connsiteX6" fmla="*/ 622300 w 7104380"/>
              <a:gd name="connsiteY6" fmla="*/ 1205613 h 1358013"/>
              <a:gd name="connsiteX7" fmla="*/ 647700 w 7104380"/>
              <a:gd name="connsiteY7" fmla="*/ 1129413 h 1358013"/>
              <a:gd name="connsiteX8" fmla="*/ 660400 w 7104380"/>
              <a:gd name="connsiteY8" fmla="*/ 1053213 h 1358013"/>
              <a:gd name="connsiteX9" fmla="*/ 711200 w 7104380"/>
              <a:gd name="connsiteY9" fmla="*/ 1027813 h 1358013"/>
              <a:gd name="connsiteX10" fmla="*/ 787400 w 7104380"/>
              <a:gd name="connsiteY10" fmla="*/ 1002413 h 1358013"/>
              <a:gd name="connsiteX11" fmla="*/ 876300 w 7104380"/>
              <a:gd name="connsiteY11" fmla="*/ 964313 h 1358013"/>
              <a:gd name="connsiteX12" fmla="*/ 914400 w 7104380"/>
              <a:gd name="connsiteY12" fmla="*/ 938913 h 1358013"/>
              <a:gd name="connsiteX13" fmla="*/ 977900 w 7104380"/>
              <a:gd name="connsiteY13" fmla="*/ 862713 h 1358013"/>
              <a:gd name="connsiteX14" fmla="*/ 1003300 w 7104380"/>
              <a:gd name="connsiteY14" fmla="*/ 811913 h 1358013"/>
              <a:gd name="connsiteX15" fmla="*/ 1079500 w 7104380"/>
              <a:gd name="connsiteY15" fmla="*/ 773813 h 1358013"/>
              <a:gd name="connsiteX16" fmla="*/ 1104900 w 7104380"/>
              <a:gd name="connsiteY16" fmla="*/ 735713 h 1358013"/>
              <a:gd name="connsiteX17" fmla="*/ 1130300 w 7104380"/>
              <a:gd name="connsiteY17" fmla="*/ 659513 h 1358013"/>
              <a:gd name="connsiteX18" fmla="*/ 1231900 w 7104380"/>
              <a:gd name="connsiteY18" fmla="*/ 596013 h 1358013"/>
              <a:gd name="connsiteX19" fmla="*/ 1282700 w 7104380"/>
              <a:gd name="connsiteY19" fmla="*/ 583313 h 1358013"/>
              <a:gd name="connsiteX20" fmla="*/ 1320800 w 7104380"/>
              <a:gd name="connsiteY20" fmla="*/ 557913 h 1358013"/>
              <a:gd name="connsiteX21" fmla="*/ 1511300 w 7104380"/>
              <a:gd name="connsiteY21" fmla="*/ 532513 h 1358013"/>
              <a:gd name="connsiteX22" fmla="*/ 1676400 w 7104380"/>
              <a:gd name="connsiteY22" fmla="*/ 519813 h 1358013"/>
              <a:gd name="connsiteX23" fmla="*/ 1752600 w 7104380"/>
              <a:gd name="connsiteY23" fmla="*/ 570613 h 1358013"/>
              <a:gd name="connsiteX24" fmla="*/ 2175710 w 7104380"/>
              <a:gd name="connsiteY24" fmla="*/ 297358 h 1358013"/>
              <a:gd name="connsiteX25" fmla="*/ 2444015 w 7104380"/>
              <a:gd name="connsiteY25" fmla="*/ 306555 h 1358013"/>
              <a:gd name="connsiteX26" fmla="*/ 2626093 w 7104380"/>
              <a:gd name="connsiteY26" fmla="*/ 306119 h 1358013"/>
              <a:gd name="connsiteX27" fmla="*/ 3020996 w 7104380"/>
              <a:gd name="connsiteY27" fmla="*/ 232113 h 1358013"/>
              <a:gd name="connsiteX28" fmla="*/ 3553059 w 7104380"/>
              <a:gd name="connsiteY28" fmla="*/ 67897 h 1358013"/>
              <a:gd name="connsiteX29" fmla="*/ 4283376 w 7104380"/>
              <a:gd name="connsiteY29" fmla="*/ 22 h 1358013"/>
              <a:gd name="connsiteX30" fmla="*/ 4590582 w 7104380"/>
              <a:gd name="connsiteY30" fmla="*/ 73593 h 1358013"/>
              <a:gd name="connsiteX31" fmla="*/ 4676808 w 7104380"/>
              <a:gd name="connsiteY31" fmla="*/ 153731 h 1358013"/>
              <a:gd name="connsiteX32" fmla="*/ 5170638 w 7104380"/>
              <a:gd name="connsiteY32" fmla="*/ 208469 h 1358013"/>
              <a:gd name="connsiteX33" fmla="*/ 5807776 w 7104380"/>
              <a:gd name="connsiteY33" fmla="*/ 378817 h 1358013"/>
              <a:gd name="connsiteX34" fmla="*/ 6031832 w 7104380"/>
              <a:gd name="connsiteY34" fmla="*/ 379253 h 1358013"/>
              <a:gd name="connsiteX35" fmla="*/ 6175810 w 7104380"/>
              <a:gd name="connsiteY35" fmla="*/ 430925 h 1358013"/>
              <a:gd name="connsiteX36" fmla="*/ 6654666 w 7104380"/>
              <a:gd name="connsiteY36" fmla="*/ 549600 h 1358013"/>
              <a:gd name="connsiteX37" fmla="*/ 4102100 w 7104380"/>
              <a:gd name="connsiteY37" fmla="*/ 735713 h 1358013"/>
              <a:gd name="connsiteX38" fmla="*/ 4140200 w 7104380"/>
              <a:gd name="connsiteY38" fmla="*/ 748413 h 1358013"/>
              <a:gd name="connsiteX39" fmla="*/ 7104380 w 7104380"/>
              <a:gd name="connsiteY39" fmla="*/ 687107 h 1358013"/>
              <a:gd name="connsiteX0" fmla="*/ 0 w 7104380"/>
              <a:gd name="connsiteY0" fmla="*/ 1358013 h 1358013"/>
              <a:gd name="connsiteX1" fmla="*/ 254000 w 7104380"/>
              <a:gd name="connsiteY1" fmla="*/ 1332613 h 1358013"/>
              <a:gd name="connsiteX2" fmla="*/ 330200 w 7104380"/>
              <a:gd name="connsiteY2" fmla="*/ 1307213 h 1358013"/>
              <a:gd name="connsiteX3" fmla="*/ 381000 w 7104380"/>
              <a:gd name="connsiteY3" fmla="*/ 1294513 h 1358013"/>
              <a:gd name="connsiteX4" fmla="*/ 457200 w 7104380"/>
              <a:gd name="connsiteY4" fmla="*/ 1269113 h 1358013"/>
              <a:gd name="connsiteX5" fmla="*/ 609600 w 7104380"/>
              <a:gd name="connsiteY5" fmla="*/ 1256413 h 1358013"/>
              <a:gd name="connsiteX6" fmla="*/ 622300 w 7104380"/>
              <a:gd name="connsiteY6" fmla="*/ 1205613 h 1358013"/>
              <a:gd name="connsiteX7" fmla="*/ 647700 w 7104380"/>
              <a:gd name="connsiteY7" fmla="*/ 1129413 h 1358013"/>
              <a:gd name="connsiteX8" fmla="*/ 660400 w 7104380"/>
              <a:gd name="connsiteY8" fmla="*/ 1053213 h 1358013"/>
              <a:gd name="connsiteX9" fmla="*/ 711200 w 7104380"/>
              <a:gd name="connsiteY9" fmla="*/ 1027813 h 1358013"/>
              <a:gd name="connsiteX10" fmla="*/ 787400 w 7104380"/>
              <a:gd name="connsiteY10" fmla="*/ 1002413 h 1358013"/>
              <a:gd name="connsiteX11" fmla="*/ 876300 w 7104380"/>
              <a:gd name="connsiteY11" fmla="*/ 964313 h 1358013"/>
              <a:gd name="connsiteX12" fmla="*/ 914400 w 7104380"/>
              <a:gd name="connsiteY12" fmla="*/ 938913 h 1358013"/>
              <a:gd name="connsiteX13" fmla="*/ 977900 w 7104380"/>
              <a:gd name="connsiteY13" fmla="*/ 862713 h 1358013"/>
              <a:gd name="connsiteX14" fmla="*/ 1003300 w 7104380"/>
              <a:gd name="connsiteY14" fmla="*/ 811913 h 1358013"/>
              <a:gd name="connsiteX15" fmla="*/ 1079500 w 7104380"/>
              <a:gd name="connsiteY15" fmla="*/ 773813 h 1358013"/>
              <a:gd name="connsiteX16" fmla="*/ 1104900 w 7104380"/>
              <a:gd name="connsiteY16" fmla="*/ 735713 h 1358013"/>
              <a:gd name="connsiteX17" fmla="*/ 1130300 w 7104380"/>
              <a:gd name="connsiteY17" fmla="*/ 659513 h 1358013"/>
              <a:gd name="connsiteX18" fmla="*/ 1231900 w 7104380"/>
              <a:gd name="connsiteY18" fmla="*/ 596013 h 1358013"/>
              <a:gd name="connsiteX19" fmla="*/ 1282700 w 7104380"/>
              <a:gd name="connsiteY19" fmla="*/ 583313 h 1358013"/>
              <a:gd name="connsiteX20" fmla="*/ 1320800 w 7104380"/>
              <a:gd name="connsiteY20" fmla="*/ 557913 h 1358013"/>
              <a:gd name="connsiteX21" fmla="*/ 1511300 w 7104380"/>
              <a:gd name="connsiteY21" fmla="*/ 532513 h 1358013"/>
              <a:gd name="connsiteX22" fmla="*/ 1676400 w 7104380"/>
              <a:gd name="connsiteY22" fmla="*/ 519813 h 1358013"/>
              <a:gd name="connsiteX23" fmla="*/ 1752600 w 7104380"/>
              <a:gd name="connsiteY23" fmla="*/ 570613 h 1358013"/>
              <a:gd name="connsiteX24" fmla="*/ 2175710 w 7104380"/>
              <a:gd name="connsiteY24" fmla="*/ 297358 h 1358013"/>
              <a:gd name="connsiteX25" fmla="*/ 2444015 w 7104380"/>
              <a:gd name="connsiteY25" fmla="*/ 306555 h 1358013"/>
              <a:gd name="connsiteX26" fmla="*/ 2626093 w 7104380"/>
              <a:gd name="connsiteY26" fmla="*/ 306119 h 1358013"/>
              <a:gd name="connsiteX27" fmla="*/ 3020996 w 7104380"/>
              <a:gd name="connsiteY27" fmla="*/ 232113 h 1358013"/>
              <a:gd name="connsiteX28" fmla="*/ 3553059 w 7104380"/>
              <a:gd name="connsiteY28" fmla="*/ 67897 h 1358013"/>
              <a:gd name="connsiteX29" fmla="*/ 4283376 w 7104380"/>
              <a:gd name="connsiteY29" fmla="*/ 22 h 1358013"/>
              <a:gd name="connsiteX30" fmla="*/ 4590582 w 7104380"/>
              <a:gd name="connsiteY30" fmla="*/ 73593 h 1358013"/>
              <a:gd name="connsiteX31" fmla="*/ 4676808 w 7104380"/>
              <a:gd name="connsiteY31" fmla="*/ 153731 h 1358013"/>
              <a:gd name="connsiteX32" fmla="*/ 5170638 w 7104380"/>
              <a:gd name="connsiteY32" fmla="*/ 208469 h 1358013"/>
              <a:gd name="connsiteX33" fmla="*/ 5807776 w 7104380"/>
              <a:gd name="connsiteY33" fmla="*/ 378817 h 1358013"/>
              <a:gd name="connsiteX34" fmla="*/ 6031832 w 7104380"/>
              <a:gd name="connsiteY34" fmla="*/ 379253 h 1358013"/>
              <a:gd name="connsiteX35" fmla="*/ 6175810 w 7104380"/>
              <a:gd name="connsiteY35" fmla="*/ 430925 h 1358013"/>
              <a:gd name="connsiteX36" fmla="*/ 6654666 w 7104380"/>
              <a:gd name="connsiteY36" fmla="*/ 549600 h 1358013"/>
              <a:gd name="connsiteX37" fmla="*/ 4102100 w 7104380"/>
              <a:gd name="connsiteY37" fmla="*/ 735713 h 1358013"/>
              <a:gd name="connsiteX38" fmla="*/ 7104380 w 7104380"/>
              <a:gd name="connsiteY38" fmla="*/ 687107 h 1358013"/>
              <a:gd name="connsiteX0" fmla="*/ 0 w 7104380"/>
              <a:gd name="connsiteY0" fmla="*/ 1358013 h 1358013"/>
              <a:gd name="connsiteX1" fmla="*/ 254000 w 7104380"/>
              <a:gd name="connsiteY1" fmla="*/ 1332613 h 1358013"/>
              <a:gd name="connsiteX2" fmla="*/ 330200 w 7104380"/>
              <a:gd name="connsiteY2" fmla="*/ 1307213 h 1358013"/>
              <a:gd name="connsiteX3" fmla="*/ 381000 w 7104380"/>
              <a:gd name="connsiteY3" fmla="*/ 1294513 h 1358013"/>
              <a:gd name="connsiteX4" fmla="*/ 457200 w 7104380"/>
              <a:gd name="connsiteY4" fmla="*/ 1269113 h 1358013"/>
              <a:gd name="connsiteX5" fmla="*/ 609600 w 7104380"/>
              <a:gd name="connsiteY5" fmla="*/ 1256413 h 1358013"/>
              <a:gd name="connsiteX6" fmla="*/ 622300 w 7104380"/>
              <a:gd name="connsiteY6" fmla="*/ 1205613 h 1358013"/>
              <a:gd name="connsiteX7" fmla="*/ 647700 w 7104380"/>
              <a:gd name="connsiteY7" fmla="*/ 1129413 h 1358013"/>
              <a:gd name="connsiteX8" fmla="*/ 660400 w 7104380"/>
              <a:gd name="connsiteY8" fmla="*/ 1053213 h 1358013"/>
              <a:gd name="connsiteX9" fmla="*/ 711200 w 7104380"/>
              <a:gd name="connsiteY9" fmla="*/ 1027813 h 1358013"/>
              <a:gd name="connsiteX10" fmla="*/ 787400 w 7104380"/>
              <a:gd name="connsiteY10" fmla="*/ 1002413 h 1358013"/>
              <a:gd name="connsiteX11" fmla="*/ 876300 w 7104380"/>
              <a:gd name="connsiteY11" fmla="*/ 964313 h 1358013"/>
              <a:gd name="connsiteX12" fmla="*/ 914400 w 7104380"/>
              <a:gd name="connsiteY12" fmla="*/ 938913 h 1358013"/>
              <a:gd name="connsiteX13" fmla="*/ 977900 w 7104380"/>
              <a:gd name="connsiteY13" fmla="*/ 862713 h 1358013"/>
              <a:gd name="connsiteX14" fmla="*/ 1003300 w 7104380"/>
              <a:gd name="connsiteY14" fmla="*/ 811913 h 1358013"/>
              <a:gd name="connsiteX15" fmla="*/ 1079500 w 7104380"/>
              <a:gd name="connsiteY15" fmla="*/ 773813 h 1358013"/>
              <a:gd name="connsiteX16" fmla="*/ 1104900 w 7104380"/>
              <a:gd name="connsiteY16" fmla="*/ 735713 h 1358013"/>
              <a:gd name="connsiteX17" fmla="*/ 1130300 w 7104380"/>
              <a:gd name="connsiteY17" fmla="*/ 659513 h 1358013"/>
              <a:gd name="connsiteX18" fmla="*/ 1231900 w 7104380"/>
              <a:gd name="connsiteY18" fmla="*/ 596013 h 1358013"/>
              <a:gd name="connsiteX19" fmla="*/ 1282700 w 7104380"/>
              <a:gd name="connsiteY19" fmla="*/ 583313 h 1358013"/>
              <a:gd name="connsiteX20" fmla="*/ 1320800 w 7104380"/>
              <a:gd name="connsiteY20" fmla="*/ 557913 h 1358013"/>
              <a:gd name="connsiteX21" fmla="*/ 1511300 w 7104380"/>
              <a:gd name="connsiteY21" fmla="*/ 532513 h 1358013"/>
              <a:gd name="connsiteX22" fmla="*/ 1676400 w 7104380"/>
              <a:gd name="connsiteY22" fmla="*/ 519813 h 1358013"/>
              <a:gd name="connsiteX23" fmla="*/ 1752600 w 7104380"/>
              <a:gd name="connsiteY23" fmla="*/ 570613 h 1358013"/>
              <a:gd name="connsiteX24" fmla="*/ 2175710 w 7104380"/>
              <a:gd name="connsiteY24" fmla="*/ 297358 h 1358013"/>
              <a:gd name="connsiteX25" fmla="*/ 2444015 w 7104380"/>
              <a:gd name="connsiteY25" fmla="*/ 306555 h 1358013"/>
              <a:gd name="connsiteX26" fmla="*/ 2626093 w 7104380"/>
              <a:gd name="connsiteY26" fmla="*/ 306119 h 1358013"/>
              <a:gd name="connsiteX27" fmla="*/ 3020996 w 7104380"/>
              <a:gd name="connsiteY27" fmla="*/ 232113 h 1358013"/>
              <a:gd name="connsiteX28" fmla="*/ 3553059 w 7104380"/>
              <a:gd name="connsiteY28" fmla="*/ 67897 h 1358013"/>
              <a:gd name="connsiteX29" fmla="*/ 4283376 w 7104380"/>
              <a:gd name="connsiteY29" fmla="*/ 22 h 1358013"/>
              <a:gd name="connsiteX30" fmla="*/ 4590582 w 7104380"/>
              <a:gd name="connsiteY30" fmla="*/ 73593 h 1358013"/>
              <a:gd name="connsiteX31" fmla="*/ 4676808 w 7104380"/>
              <a:gd name="connsiteY31" fmla="*/ 153731 h 1358013"/>
              <a:gd name="connsiteX32" fmla="*/ 5170638 w 7104380"/>
              <a:gd name="connsiteY32" fmla="*/ 208469 h 1358013"/>
              <a:gd name="connsiteX33" fmla="*/ 5807776 w 7104380"/>
              <a:gd name="connsiteY33" fmla="*/ 378817 h 1358013"/>
              <a:gd name="connsiteX34" fmla="*/ 6031832 w 7104380"/>
              <a:gd name="connsiteY34" fmla="*/ 379253 h 1358013"/>
              <a:gd name="connsiteX35" fmla="*/ 6175810 w 7104380"/>
              <a:gd name="connsiteY35" fmla="*/ 430925 h 1358013"/>
              <a:gd name="connsiteX36" fmla="*/ 6654666 w 7104380"/>
              <a:gd name="connsiteY36" fmla="*/ 549600 h 1358013"/>
              <a:gd name="connsiteX37" fmla="*/ 7104380 w 7104380"/>
              <a:gd name="connsiteY37" fmla="*/ 687107 h 1358013"/>
              <a:gd name="connsiteX0" fmla="*/ 0 w 7104380"/>
              <a:gd name="connsiteY0" fmla="*/ 1414965 h 1414965"/>
              <a:gd name="connsiteX1" fmla="*/ 254000 w 7104380"/>
              <a:gd name="connsiteY1" fmla="*/ 1389565 h 1414965"/>
              <a:gd name="connsiteX2" fmla="*/ 330200 w 7104380"/>
              <a:gd name="connsiteY2" fmla="*/ 1364165 h 1414965"/>
              <a:gd name="connsiteX3" fmla="*/ 381000 w 7104380"/>
              <a:gd name="connsiteY3" fmla="*/ 1351465 h 1414965"/>
              <a:gd name="connsiteX4" fmla="*/ 457200 w 7104380"/>
              <a:gd name="connsiteY4" fmla="*/ 1326065 h 1414965"/>
              <a:gd name="connsiteX5" fmla="*/ 609600 w 7104380"/>
              <a:gd name="connsiteY5" fmla="*/ 1313365 h 1414965"/>
              <a:gd name="connsiteX6" fmla="*/ 622300 w 7104380"/>
              <a:gd name="connsiteY6" fmla="*/ 1262565 h 1414965"/>
              <a:gd name="connsiteX7" fmla="*/ 647700 w 7104380"/>
              <a:gd name="connsiteY7" fmla="*/ 1186365 h 1414965"/>
              <a:gd name="connsiteX8" fmla="*/ 660400 w 7104380"/>
              <a:gd name="connsiteY8" fmla="*/ 1110165 h 1414965"/>
              <a:gd name="connsiteX9" fmla="*/ 711200 w 7104380"/>
              <a:gd name="connsiteY9" fmla="*/ 1084765 h 1414965"/>
              <a:gd name="connsiteX10" fmla="*/ 787400 w 7104380"/>
              <a:gd name="connsiteY10" fmla="*/ 1059365 h 1414965"/>
              <a:gd name="connsiteX11" fmla="*/ 876300 w 7104380"/>
              <a:gd name="connsiteY11" fmla="*/ 1021265 h 1414965"/>
              <a:gd name="connsiteX12" fmla="*/ 914400 w 7104380"/>
              <a:gd name="connsiteY12" fmla="*/ 995865 h 1414965"/>
              <a:gd name="connsiteX13" fmla="*/ 977900 w 7104380"/>
              <a:gd name="connsiteY13" fmla="*/ 919665 h 1414965"/>
              <a:gd name="connsiteX14" fmla="*/ 1003300 w 7104380"/>
              <a:gd name="connsiteY14" fmla="*/ 868865 h 1414965"/>
              <a:gd name="connsiteX15" fmla="*/ 1079500 w 7104380"/>
              <a:gd name="connsiteY15" fmla="*/ 830765 h 1414965"/>
              <a:gd name="connsiteX16" fmla="*/ 1104900 w 7104380"/>
              <a:gd name="connsiteY16" fmla="*/ 792665 h 1414965"/>
              <a:gd name="connsiteX17" fmla="*/ 1130300 w 7104380"/>
              <a:gd name="connsiteY17" fmla="*/ 716465 h 1414965"/>
              <a:gd name="connsiteX18" fmla="*/ 1231900 w 7104380"/>
              <a:gd name="connsiteY18" fmla="*/ 652965 h 1414965"/>
              <a:gd name="connsiteX19" fmla="*/ 1282700 w 7104380"/>
              <a:gd name="connsiteY19" fmla="*/ 640265 h 1414965"/>
              <a:gd name="connsiteX20" fmla="*/ 1320800 w 7104380"/>
              <a:gd name="connsiteY20" fmla="*/ 614865 h 1414965"/>
              <a:gd name="connsiteX21" fmla="*/ 1511300 w 7104380"/>
              <a:gd name="connsiteY21" fmla="*/ 589465 h 1414965"/>
              <a:gd name="connsiteX22" fmla="*/ 1676400 w 7104380"/>
              <a:gd name="connsiteY22" fmla="*/ 576765 h 1414965"/>
              <a:gd name="connsiteX23" fmla="*/ 1752600 w 7104380"/>
              <a:gd name="connsiteY23" fmla="*/ 627565 h 1414965"/>
              <a:gd name="connsiteX24" fmla="*/ 2175710 w 7104380"/>
              <a:gd name="connsiteY24" fmla="*/ 354310 h 1414965"/>
              <a:gd name="connsiteX25" fmla="*/ 2444015 w 7104380"/>
              <a:gd name="connsiteY25" fmla="*/ 363507 h 1414965"/>
              <a:gd name="connsiteX26" fmla="*/ 2626093 w 7104380"/>
              <a:gd name="connsiteY26" fmla="*/ 363071 h 1414965"/>
              <a:gd name="connsiteX27" fmla="*/ 3117248 w 7104380"/>
              <a:gd name="connsiteY27" fmla="*/ 43 h 1414965"/>
              <a:gd name="connsiteX28" fmla="*/ 3553059 w 7104380"/>
              <a:gd name="connsiteY28" fmla="*/ 124849 h 1414965"/>
              <a:gd name="connsiteX29" fmla="*/ 4283376 w 7104380"/>
              <a:gd name="connsiteY29" fmla="*/ 56974 h 1414965"/>
              <a:gd name="connsiteX30" fmla="*/ 4590582 w 7104380"/>
              <a:gd name="connsiteY30" fmla="*/ 130545 h 1414965"/>
              <a:gd name="connsiteX31" fmla="*/ 4676808 w 7104380"/>
              <a:gd name="connsiteY31" fmla="*/ 210683 h 1414965"/>
              <a:gd name="connsiteX32" fmla="*/ 5170638 w 7104380"/>
              <a:gd name="connsiteY32" fmla="*/ 265421 h 1414965"/>
              <a:gd name="connsiteX33" fmla="*/ 5807776 w 7104380"/>
              <a:gd name="connsiteY33" fmla="*/ 435769 h 1414965"/>
              <a:gd name="connsiteX34" fmla="*/ 6031832 w 7104380"/>
              <a:gd name="connsiteY34" fmla="*/ 436205 h 1414965"/>
              <a:gd name="connsiteX35" fmla="*/ 6175810 w 7104380"/>
              <a:gd name="connsiteY35" fmla="*/ 487877 h 1414965"/>
              <a:gd name="connsiteX36" fmla="*/ 6654666 w 7104380"/>
              <a:gd name="connsiteY36" fmla="*/ 606552 h 1414965"/>
              <a:gd name="connsiteX37" fmla="*/ 7104380 w 7104380"/>
              <a:gd name="connsiteY37" fmla="*/ 744059 h 1414965"/>
              <a:gd name="connsiteX0" fmla="*/ 0 w 7104380"/>
              <a:gd name="connsiteY0" fmla="*/ 1426767 h 1426767"/>
              <a:gd name="connsiteX1" fmla="*/ 254000 w 7104380"/>
              <a:gd name="connsiteY1" fmla="*/ 1401367 h 1426767"/>
              <a:gd name="connsiteX2" fmla="*/ 330200 w 7104380"/>
              <a:gd name="connsiteY2" fmla="*/ 1375967 h 1426767"/>
              <a:gd name="connsiteX3" fmla="*/ 381000 w 7104380"/>
              <a:gd name="connsiteY3" fmla="*/ 1363267 h 1426767"/>
              <a:gd name="connsiteX4" fmla="*/ 457200 w 7104380"/>
              <a:gd name="connsiteY4" fmla="*/ 1337867 h 1426767"/>
              <a:gd name="connsiteX5" fmla="*/ 609600 w 7104380"/>
              <a:gd name="connsiteY5" fmla="*/ 1325167 h 1426767"/>
              <a:gd name="connsiteX6" fmla="*/ 622300 w 7104380"/>
              <a:gd name="connsiteY6" fmla="*/ 1274367 h 1426767"/>
              <a:gd name="connsiteX7" fmla="*/ 647700 w 7104380"/>
              <a:gd name="connsiteY7" fmla="*/ 1198167 h 1426767"/>
              <a:gd name="connsiteX8" fmla="*/ 660400 w 7104380"/>
              <a:gd name="connsiteY8" fmla="*/ 1121967 h 1426767"/>
              <a:gd name="connsiteX9" fmla="*/ 711200 w 7104380"/>
              <a:gd name="connsiteY9" fmla="*/ 1096567 h 1426767"/>
              <a:gd name="connsiteX10" fmla="*/ 787400 w 7104380"/>
              <a:gd name="connsiteY10" fmla="*/ 1071167 h 1426767"/>
              <a:gd name="connsiteX11" fmla="*/ 876300 w 7104380"/>
              <a:gd name="connsiteY11" fmla="*/ 1033067 h 1426767"/>
              <a:gd name="connsiteX12" fmla="*/ 914400 w 7104380"/>
              <a:gd name="connsiteY12" fmla="*/ 1007667 h 1426767"/>
              <a:gd name="connsiteX13" fmla="*/ 977900 w 7104380"/>
              <a:gd name="connsiteY13" fmla="*/ 931467 h 1426767"/>
              <a:gd name="connsiteX14" fmla="*/ 1003300 w 7104380"/>
              <a:gd name="connsiteY14" fmla="*/ 880667 h 1426767"/>
              <a:gd name="connsiteX15" fmla="*/ 1079500 w 7104380"/>
              <a:gd name="connsiteY15" fmla="*/ 842567 h 1426767"/>
              <a:gd name="connsiteX16" fmla="*/ 1104900 w 7104380"/>
              <a:gd name="connsiteY16" fmla="*/ 804467 h 1426767"/>
              <a:gd name="connsiteX17" fmla="*/ 1130300 w 7104380"/>
              <a:gd name="connsiteY17" fmla="*/ 728267 h 1426767"/>
              <a:gd name="connsiteX18" fmla="*/ 1231900 w 7104380"/>
              <a:gd name="connsiteY18" fmla="*/ 664767 h 1426767"/>
              <a:gd name="connsiteX19" fmla="*/ 1282700 w 7104380"/>
              <a:gd name="connsiteY19" fmla="*/ 652067 h 1426767"/>
              <a:gd name="connsiteX20" fmla="*/ 1320800 w 7104380"/>
              <a:gd name="connsiteY20" fmla="*/ 626667 h 1426767"/>
              <a:gd name="connsiteX21" fmla="*/ 1511300 w 7104380"/>
              <a:gd name="connsiteY21" fmla="*/ 601267 h 1426767"/>
              <a:gd name="connsiteX22" fmla="*/ 1676400 w 7104380"/>
              <a:gd name="connsiteY22" fmla="*/ 588567 h 1426767"/>
              <a:gd name="connsiteX23" fmla="*/ 1752600 w 7104380"/>
              <a:gd name="connsiteY23" fmla="*/ 639367 h 1426767"/>
              <a:gd name="connsiteX24" fmla="*/ 2175710 w 7104380"/>
              <a:gd name="connsiteY24" fmla="*/ 366112 h 1426767"/>
              <a:gd name="connsiteX25" fmla="*/ 2444015 w 7104380"/>
              <a:gd name="connsiteY25" fmla="*/ 375309 h 1426767"/>
              <a:gd name="connsiteX26" fmla="*/ 2626093 w 7104380"/>
              <a:gd name="connsiteY26" fmla="*/ 374873 h 1426767"/>
              <a:gd name="connsiteX27" fmla="*/ 3117248 w 7104380"/>
              <a:gd name="connsiteY27" fmla="*/ 11845 h 1426767"/>
              <a:gd name="connsiteX28" fmla="*/ 3909194 w 7104380"/>
              <a:gd name="connsiteY28" fmla="*/ 1774 h 1426767"/>
              <a:gd name="connsiteX29" fmla="*/ 4283376 w 7104380"/>
              <a:gd name="connsiteY29" fmla="*/ 68776 h 1426767"/>
              <a:gd name="connsiteX30" fmla="*/ 4590582 w 7104380"/>
              <a:gd name="connsiteY30" fmla="*/ 142347 h 1426767"/>
              <a:gd name="connsiteX31" fmla="*/ 4676808 w 7104380"/>
              <a:gd name="connsiteY31" fmla="*/ 222485 h 1426767"/>
              <a:gd name="connsiteX32" fmla="*/ 5170638 w 7104380"/>
              <a:gd name="connsiteY32" fmla="*/ 277223 h 1426767"/>
              <a:gd name="connsiteX33" fmla="*/ 5807776 w 7104380"/>
              <a:gd name="connsiteY33" fmla="*/ 447571 h 1426767"/>
              <a:gd name="connsiteX34" fmla="*/ 6031832 w 7104380"/>
              <a:gd name="connsiteY34" fmla="*/ 448007 h 1426767"/>
              <a:gd name="connsiteX35" fmla="*/ 6175810 w 7104380"/>
              <a:gd name="connsiteY35" fmla="*/ 499679 h 1426767"/>
              <a:gd name="connsiteX36" fmla="*/ 6654666 w 7104380"/>
              <a:gd name="connsiteY36" fmla="*/ 618354 h 1426767"/>
              <a:gd name="connsiteX37" fmla="*/ 7104380 w 7104380"/>
              <a:gd name="connsiteY37" fmla="*/ 755861 h 1426767"/>
              <a:gd name="connsiteX0" fmla="*/ 0 w 7104380"/>
              <a:gd name="connsiteY0" fmla="*/ 1591560 h 1591560"/>
              <a:gd name="connsiteX1" fmla="*/ 254000 w 7104380"/>
              <a:gd name="connsiteY1" fmla="*/ 1566160 h 1591560"/>
              <a:gd name="connsiteX2" fmla="*/ 330200 w 7104380"/>
              <a:gd name="connsiteY2" fmla="*/ 1540760 h 1591560"/>
              <a:gd name="connsiteX3" fmla="*/ 381000 w 7104380"/>
              <a:gd name="connsiteY3" fmla="*/ 1528060 h 1591560"/>
              <a:gd name="connsiteX4" fmla="*/ 457200 w 7104380"/>
              <a:gd name="connsiteY4" fmla="*/ 1502660 h 1591560"/>
              <a:gd name="connsiteX5" fmla="*/ 609600 w 7104380"/>
              <a:gd name="connsiteY5" fmla="*/ 1489960 h 1591560"/>
              <a:gd name="connsiteX6" fmla="*/ 622300 w 7104380"/>
              <a:gd name="connsiteY6" fmla="*/ 1439160 h 1591560"/>
              <a:gd name="connsiteX7" fmla="*/ 647700 w 7104380"/>
              <a:gd name="connsiteY7" fmla="*/ 1362960 h 1591560"/>
              <a:gd name="connsiteX8" fmla="*/ 660400 w 7104380"/>
              <a:gd name="connsiteY8" fmla="*/ 1286760 h 1591560"/>
              <a:gd name="connsiteX9" fmla="*/ 711200 w 7104380"/>
              <a:gd name="connsiteY9" fmla="*/ 1261360 h 1591560"/>
              <a:gd name="connsiteX10" fmla="*/ 787400 w 7104380"/>
              <a:gd name="connsiteY10" fmla="*/ 1235960 h 1591560"/>
              <a:gd name="connsiteX11" fmla="*/ 876300 w 7104380"/>
              <a:gd name="connsiteY11" fmla="*/ 1197860 h 1591560"/>
              <a:gd name="connsiteX12" fmla="*/ 914400 w 7104380"/>
              <a:gd name="connsiteY12" fmla="*/ 1172460 h 1591560"/>
              <a:gd name="connsiteX13" fmla="*/ 977900 w 7104380"/>
              <a:gd name="connsiteY13" fmla="*/ 1096260 h 1591560"/>
              <a:gd name="connsiteX14" fmla="*/ 1003300 w 7104380"/>
              <a:gd name="connsiteY14" fmla="*/ 1045460 h 1591560"/>
              <a:gd name="connsiteX15" fmla="*/ 1079500 w 7104380"/>
              <a:gd name="connsiteY15" fmla="*/ 1007360 h 1591560"/>
              <a:gd name="connsiteX16" fmla="*/ 1104900 w 7104380"/>
              <a:gd name="connsiteY16" fmla="*/ 969260 h 1591560"/>
              <a:gd name="connsiteX17" fmla="*/ 1130300 w 7104380"/>
              <a:gd name="connsiteY17" fmla="*/ 893060 h 1591560"/>
              <a:gd name="connsiteX18" fmla="*/ 1231900 w 7104380"/>
              <a:gd name="connsiteY18" fmla="*/ 829560 h 1591560"/>
              <a:gd name="connsiteX19" fmla="*/ 1282700 w 7104380"/>
              <a:gd name="connsiteY19" fmla="*/ 816860 h 1591560"/>
              <a:gd name="connsiteX20" fmla="*/ 1320800 w 7104380"/>
              <a:gd name="connsiteY20" fmla="*/ 791460 h 1591560"/>
              <a:gd name="connsiteX21" fmla="*/ 1511300 w 7104380"/>
              <a:gd name="connsiteY21" fmla="*/ 766060 h 1591560"/>
              <a:gd name="connsiteX22" fmla="*/ 1676400 w 7104380"/>
              <a:gd name="connsiteY22" fmla="*/ 753360 h 1591560"/>
              <a:gd name="connsiteX23" fmla="*/ 1752600 w 7104380"/>
              <a:gd name="connsiteY23" fmla="*/ 804160 h 1591560"/>
              <a:gd name="connsiteX24" fmla="*/ 2175710 w 7104380"/>
              <a:gd name="connsiteY24" fmla="*/ 530905 h 1591560"/>
              <a:gd name="connsiteX25" fmla="*/ 2444015 w 7104380"/>
              <a:gd name="connsiteY25" fmla="*/ 540102 h 1591560"/>
              <a:gd name="connsiteX26" fmla="*/ 2626093 w 7104380"/>
              <a:gd name="connsiteY26" fmla="*/ 539666 h 1591560"/>
              <a:gd name="connsiteX27" fmla="*/ 3117248 w 7104380"/>
              <a:gd name="connsiteY27" fmla="*/ 176638 h 1591560"/>
              <a:gd name="connsiteX28" fmla="*/ 3909194 w 7104380"/>
              <a:gd name="connsiteY28" fmla="*/ 166567 h 1591560"/>
              <a:gd name="connsiteX29" fmla="*/ 4735763 w 7104380"/>
              <a:gd name="connsiteY29" fmla="*/ 2352 h 1591560"/>
              <a:gd name="connsiteX30" fmla="*/ 4590582 w 7104380"/>
              <a:gd name="connsiteY30" fmla="*/ 307140 h 1591560"/>
              <a:gd name="connsiteX31" fmla="*/ 4676808 w 7104380"/>
              <a:gd name="connsiteY31" fmla="*/ 387278 h 1591560"/>
              <a:gd name="connsiteX32" fmla="*/ 5170638 w 7104380"/>
              <a:gd name="connsiteY32" fmla="*/ 442016 h 1591560"/>
              <a:gd name="connsiteX33" fmla="*/ 5807776 w 7104380"/>
              <a:gd name="connsiteY33" fmla="*/ 612364 h 1591560"/>
              <a:gd name="connsiteX34" fmla="*/ 6031832 w 7104380"/>
              <a:gd name="connsiteY34" fmla="*/ 612800 h 1591560"/>
              <a:gd name="connsiteX35" fmla="*/ 6175810 w 7104380"/>
              <a:gd name="connsiteY35" fmla="*/ 664472 h 1591560"/>
              <a:gd name="connsiteX36" fmla="*/ 6654666 w 7104380"/>
              <a:gd name="connsiteY36" fmla="*/ 783147 h 1591560"/>
              <a:gd name="connsiteX37" fmla="*/ 7104380 w 7104380"/>
              <a:gd name="connsiteY37" fmla="*/ 920654 h 1591560"/>
              <a:gd name="connsiteX0" fmla="*/ 0 w 7104380"/>
              <a:gd name="connsiteY0" fmla="*/ 1596310 h 1596310"/>
              <a:gd name="connsiteX1" fmla="*/ 254000 w 7104380"/>
              <a:gd name="connsiteY1" fmla="*/ 1570910 h 1596310"/>
              <a:gd name="connsiteX2" fmla="*/ 330200 w 7104380"/>
              <a:gd name="connsiteY2" fmla="*/ 1545510 h 1596310"/>
              <a:gd name="connsiteX3" fmla="*/ 381000 w 7104380"/>
              <a:gd name="connsiteY3" fmla="*/ 1532810 h 1596310"/>
              <a:gd name="connsiteX4" fmla="*/ 457200 w 7104380"/>
              <a:gd name="connsiteY4" fmla="*/ 1507410 h 1596310"/>
              <a:gd name="connsiteX5" fmla="*/ 609600 w 7104380"/>
              <a:gd name="connsiteY5" fmla="*/ 1494710 h 1596310"/>
              <a:gd name="connsiteX6" fmla="*/ 622300 w 7104380"/>
              <a:gd name="connsiteY6" fmla="*/ 1443910 h 1596310"/>
              <a:gd name="connsiteX7" fmla="*/ 647700 w 7104380"/>
              <a:gd name="connsiteY7" fmla="*/ 1367710 h 1596310"/>
              <a:gd name="connsiteX8" fmla="*/ 660400 w 7104380"/>
              <a:gd name="connsiteY8" fmla="*/ 1291510 h 1596310"/>
              <a:gd name="connsiteX9" fmla="*/ 711200 w 7104380"/>
              <a:gd name="connsiteY9" fmla="*/ 1266110 h 1596310"/>
              <a:gd name="connsiteX10" fmla="*/ 787400 w 7104380"/>
              <a:gd name="connsiteY10" fmla="*/ 1240710 h 1596310"/>
              <a:gd name="connsiteX11" fmla="*/ 876300 w 7104380"/>
              <a:gd name="connsiteY11" fmla="*/ 1202610 h 1596310"/>
              <a:gd name="connsiteX12" fmla="*/ 914400 w 7104380"/>
              <a:gd name="connsiteY12" fmla="*/ 1177210 h 1596310"/>
              <a:gd name="connsiteX13" fmla="*/ 977900 w 7104380"/>
              <a:gd name="connsiteY13" fmla="*/ 1101010 h 1596310"/>
              <a:gd name="connsiteX14" fmla="*/ 1003300 w 7104380"/>
              <a:gd name="connsiteY14" fmla="*/ 1050210 h 1596310"/>
              <a:gd name="connsiteX15" fmla="*/ 1079500 w 7104380"/>
              <a:gd name="connsiteY15" fmla="*/ 1012110 h 1596310"/>
              <a:gd name="connsiteX16" fmla="*/ 1104900 w 7104380"/>
              <a:gd name="connsiteY16" fmla="*/ 974010 h 1596310"/>
              <a:gd name="connsiteX17" fmla="*/ 1130300 w 7104380"/>
              <a:gd name="connsiteY17" fmla="*/ 897810 h 1596310"/>
              <a:gd name="connsiteX18" fmla="*/ 1231900 w 7104380"/>
              <a:gd name="connsiteY18" fmla="*/ 834310 h 1596310"/>
              <a:gd name="connsiteX19" fmla="*/ 1282700 w 7104380"/>
              <a:gd name="connsiteY19" fmla="*/ 821610 h 1596310"/>
              <a:gd name="connsiteX20" fmla="*/ 1320800 w 7104380"/>
              <a:gd name="connsiteY20" fmla="*/ 796210 h 1596310"/>
              <a:gd name="connsiteX21" fmla="*/ 1511300 w 7104380"/>
              <a:gd name="connsiteY21" fmla="*/ 770810 h 1596310"/>
              <a:gd name="connsiteX22" fmla="*/ 1676400 w 7104380"/>
              <a:gd name="connsiteY22" fmla="*/ 758110 h 1596310"/>
              <a:gd name="connsiteX23" fmla="*/ 1752600 w 7104380"/>
              <a:gd name="connsiteY23" fmla="*/ 808910 h 1596310"/>
              <a:gd name="connsiteX24" fmla="*/ 2175710 w 7104380"/>
              <a:gd name="connsiteY24" fmla="*/ 535655 h 1596310"/>
              <a:gd name="connsiteX25" fmla="*/ 2444015 w 7104380"/>
              <a:gd name="connsiteY25" fmla="*/ 544852 h 1596310"/>
              <a:gd name="connsiteX26" fmla="*/ 2626093 w 7104380"/>
              <a:gd name="connsiteY26" fmla="*/ 544416 h 1596310"/>
              <a:gd name="connsiteX27" fmla="*/ 3117248 w 7104380"/>
              <a:gd name="connsiteY27" fmla="*/ 181388 h 1596310"/>
              <a:gd name="connsiteX28" fmla="*/ 3909194 w 7104380"/>
              <a:gd name="connsiteY28" fmla="*/ 171317 h 1596310"/>
              <a:gd name="connsiteX29" fmla="*/ 4735763 w 7104380"/>
              <a:gd name="connsiteY29" fmla="*/ 7102 h 1596310"/>
              <a:gd name="connsiteX30" fmla="*/ 5485732 w 7104380"/>
              <a:gd name="connsiteY30" fmla="*/ 32502 h 1596310"/>
              <a:gd name="connsiteX31" fmla="*/ 4676808 w 7104380"/>
              <a:gd name="connsiteY31" fmla="*/ 392028 h 1596310"/>
              <a:gd name="connsiteX32" fmla="*/ 5170638 w 7104380"/>
              <a:gd name="connsiteY32" fmla="*/ 446766 h 1596310"/>
              <a:gd name="connsiteX33" fmla="*/ 5807776 w 7104380"/>
              <a:gd name="connsiteY33" fmla="*/ 617114 h 1596310"/>
              <a:gd name="connsiteX34" fmla="*/ 6031832 w 7104380"/>
              <a:gd name="connsiteY34" fmla="*/ 617550 h 1596310"/>
              <a:gd name="connsiteX35" fmla="*/ 6175810 w 7104380"/>
              <a:gd name="connsiteY35" fmla="*/ 669222 h 1596310"/>
              <a:gd name="connsiteX36" fmla="*/ 6654666 w 7104380"/>
              <a:gd name="connsiteY36" fmla="*/ 787897 h 1596310"/>
              <a:gd name="connsiteX37" fmla="*/ 7104380 w 7104380"/>
              <a:gd name="connsiteY37" fmla="*/ 925404 h 1596310"/>
              <a:gd name="connsiteX0" fmla="*/ 0 w 7104380"/>
              <a:gd name="connsiteY0" fmla="*/ 1596310 h 1596310"/>
              <a:gd name="connsiteX1" fmla="*/ 254000 w 7104380"/>
              <a:gd name="connsiteY1" fmla="*/ 1570910 h 1596310"/>
              <a:gd name="connsiteX2" fmla="*/ 330200 w 7104380"/>
              <a:gd name="connsiteY2" fmla="*/ 1545510 h 1596310"/>
              <a:gd name="connsiteX3" fmla="*/ 381000 w 7104380"/>
              <a:gd name="connsiteY3" fmla="*/ 1532810 h 1596310"/>
              <a:gd name="connsiteX4" fmla="*/ 457200 w 7104380"/>
              <a:gd name="connsiteY4" fmla="*/ 1507410 h 1596310"/>
              <a:gd name="connsiteX5" fmla="*/ 609600 w 7104380"/>
              <a:gd name="connsiteY5" fmla="*/ 1494710 h 1596310"/>
              <a:gd name="connsiteX6" fmla="*/ 622300 w 7104380"/>
              <a:gd name="connsiteY6" fmla="*/ 1443910 h 1596310"/>
              <a:gd name="connsiteX7" fmla="*/ 647700 w 7104380"/>
              <a:gd name="connsiteY7" fmla="*/ 1367710 h 1596310"/>
              <a:gd name="connsiteX8" fmla="*/ 660400 w 7104380"/>
              <a:gd name="connsiteY8" fmla="*/ 1291510 h 1596310"/>
              <a:gd name="connsiteX9" fmla="*/ 711200 w 7104380"/>
              <a:gd name="connsiteY9" fmla="*/ 1266110 h 1596310"/>
              <a:gd name="connsiteX10" fmla="*/ 787400 w 7104380"/>
              <a:gd name="connsiteY10" fmla="*/ 1240710 h 1596310"/>
              <a:gd name="connsiteX11" fmla="*/ 876300 w 7104380"/>
              <a:gd name="connsiteY11" fmla="*/ 1202610 h 1596310"/>
              <a:gd name="connsiteX12" fmla="*/ 914400 w 7104380"/>
              <a:gd name="connsiteY12" fmla="*/ 1177210 h 1596310"/>
              <a:gd name="connsiteX13" fmla="*/ 977900 w 7104380"/>
              <a:gd name="connsiteY13" fmla="*/ 1101010 h 1596310"/>
              <a:gd name="connsiteX14" fmla="*/ 1003300 w 7104380"/>
              <a:gd name="connsiteY14" fmla="*/ 1050210 h 1596310"/>
              <a:gd name="connsiteX15" fmla="*/ 1079500 w 7104380"/>
              <a:gd name="connsiteY15" fmla="*/ 1012110 h 1596310"/>
              <a:gd name="connsiteX16" fmla="*/ 1104900 w 7104380"/>
              <a:gd name="connsiteY16" fmla="*/ 974010 h 1596310"/>
              <a:gd name="connsiteX17" fmla="*/ 1130300 w 7104380"/>
              <a:gd name="connsiteY17" fmla="*/ 897810 h 1596310"/>
              <a:gd name="connsiteX18" fmla="*/ 1231900 w 7104380"/>
              <a:gd name="connsiteY18" fmla="*/ 834310 h 1596310"/>
              <a:gd name="connsiteX19" fmla="*/ 1282700 w 7104380"/>
              <a:gd name="connsiteY19" fmla="*/ 821610 h 1596310"/>
              <a:gd name="connsiteX20" fmla="*/ 1320800 w 7104380"/>
              <a:gd name="connsiteY20" fmla="*/ 796210 h 1596310"/>
              <a:gd name="connsiteX21" fmla="*/ 1511300 w 7104380"/>
              <a:gd name="connsiteY21" fmla="*/ 770810 h 1596310"/>
              <a:gd name="connsiteX22" fmla="*/ 1676400 w 7104380"/>
              <a:gd name="connsiteY22" fmla="*/ 758110 h 1596310"/>
              <a:gd name="connsiteX23" fmla="*/ 1752600 w 7104380"/>
              <a:gd name="connsiteY23" fmla="*/ 808910 h 1596310"/>
              <a:gd name="connsiteX24" fmla="*/ 2175710 w 7104380"/>
              <a:gd name="connsiteY24" fmla="*/ 535655 h 1596310"/>
              <a:gd name="connsiteX25" fmla="*/ 2444015 w 7104380"/>
              <a:gd name="connsiteY25" fmla="*/ 544852 h 1596310"/>
              <a:gd name="connsiteX26" fmla="*/ 2626093 w 7104380"/>
              <a:gd name="connsiteY26" fmla="*/ 544416 h 1596310"/>
              <a:gd name="connsiteX27" fmla="*/ 3117248 w 7104380"/>
              <a:gd name="connsiteY27" fmla="*/ 181388 h 1596310"/>
              <a:gd name="connsiteX28" fmla="*/ 3909194 w 7104380"/>
              <a:gd name="connsiteY28" fmla="*/ 171317 h 1596310"/>
              <a:gd name="connsiteX29" fmla="*/ 4735763 w 7104380"/>
              <a:gd name="connsiteY29" fmla="*/ 7102 h 1596310"/>
              <a:gd name="connsiteX30" fmla="*/ 5485732 w 7104380"/>
              <a:gd name="connsiteY30" fmla="*/ 32502 h 1596310"/>
              <a:gd name="connsiteX31" fmla="*/ 5908841 w 7104380"/>
              <a:gd name="connsiteY31" fmla="*/ 131908 h 1596310"/>
              <a:gd name="connsiteX32" fmla="*/ 5170638 w 7104380"/>
              <a:gd name="connsiteY32" fmla="*/ 446766 h 1596310"/>
              <a:gd name="connsiteX33" fmla="*/ 5807776 w 7104380"/>
              <a:gd name="connsiteY33" fmla="*/ 617114 h 1596310"/>
              <a:gd name="connsiteX34" fmla="*/ 6031832 w 7104380"/>
              <a:gd name="connsiteY34" fmla="*/ 617550 h 1596310"/>
              <a:gd name="connsiteX35" fmla="*/ 6175810 w 7104380"/>
              <a:gd name="connsiteY35" fmla="*/ 669222 h 1596310"/>
              <a:gd name="connsiteX36" fmla="*/ 6654666 w 7104380"/>
              <a:gd name="connsiteY36" fmla="*/ 787897 h 1596310"/>
              <a:gd name="connsiteX37" fmla="*/ 7104380 w 7104380"/>
              <a:gd name="connsiteY37" fmla="*/ 925404 h 1596310"/>
              <a:gd name="connsiteX0" fmla="*/ 0 w 7104380"/>
              <a:gd name="connsiteY0" fmla="*/ 1596310 h 1596310"/>
              <a:gd name="connsiteX1" fmla="*/ 254000 w 7104380"/>
              <a:gd name="connsiteY1" fmla="*/ 1570910 h 1596310"/>
              <a:gd name="connsiteX2" fmla="*/ 330200 w 7104380"/>
              <a:gd name="connsiteY2" fmla="*/ 1545510 h 1596310"/>
              <a:gd name="connsiteX3" fmla="*/ 381000 w 7104380"/>
              <a:gd name="connsiteY3" fmla="*/ 1532810 h 1596310"/>
              <a:gd name="connsiteX4" fmla="*/ 457200 w 7104380"/>
              <a:gd name="connsiteY4" fmla="*/ 1507410 h 1596310"/>
              <a:gd name="connsiteX5" fmla="*/ 609600 w 7104380"/>
              <a:gd name="connsiteY5" fmla="*/ 1494710 h 1596310"/>
              <a:gd name="connsiteX6" fmla="*/ 622300 w 7104380"/>
              <a:gd name="connsiteY6" fmla="*/ 1443910 h 1596310"/>
              <a:gd name="connsiteX7" fmla="*/ 647700 w 7104380"/>
              <a:gd name="connsiteY7" fmla="*/ 1367710 h 1596310"/>
              <a:gd name="connsiteX8" fmla="*/ 660400 w 7104380"/>
              <a:gd name="connsiteY8" fmla="*/ 1291510 h 1596310"/>
              <a:gd name="connsiteX9" fmla="*/ 711200 w 7104380"/>
              <a:gd name="connsiteY9" fmla="*/ 1266110 h 1596310"/>
              <a:gd name="connsiteX10" fmla="*/ 787400 w 7104380"/>
              <a:gd name="connsiteY10" fmla="*/ 1240710 h 1596310"/>
              <a:gd name="connsiteX11" fmla="*/ 876300 w 7104380"/>
              <a:gd name="connsiteY11" fmla="*/ 1202610 h 1596310"/>
              <a:gd name="connsiteX12" fmla="*/ 914400 w 7104380"/>
              <a:gd name="connsiteY12" fmla="*/ 1177210 h 1596310"/>
              <a:gd name="connsiteX13" fmla="*/ 977900 w 7104380"/>
              <a:gd name="connsiteY13" fmla="*/ 1101010 h 1596310"/>
              <a:gd name="connsiteX14" fmla="*/ 1003300 w 7104380"/>
              <a:gd name="connsiteY14" fmla="*/ 1050210 h 1596310"/>
              <a:gd name="connsiteX15" fmla="*/ 1079500 w 7104380"/>
              <a:gd name="connsiteY15" fmla="*/ 1012110 h 1596310"/>
              <a:gd name="connsiteX16" fmla="*/ 1104900 w 7104380"/>
              <a:gd name="connsiteY16" fmla="*/ 974010 h 1596310"/>
              <a:gd name="connsiteX17" fmla="*/ 1130300 w 7104380"/>
              <a:gd name="connsiteY17" fmla="*/ 897810 h 1596310"/>
              <a:gd name="connsiteX18" fmla="*/ 1231900 w 7104380"/>
              <a:gd name="connsiteY18" fmla="*/ 834310 h 1596310"/>
              <a:gd name="connsiteX19" fmla="*/ 1282700 w 7104380"/>
              <a:gd name="connsiteY19" fmla="*/ 821610 h 1596310"/>
              <a:gd name="connsiteX20" fmla="*/ 1320800 w 7104380"/>
              <a:gd name="connsiteY20" fmla="*/ 796210 h 1596310"/>
              <a:gd name="connsiteX21" fmla="*/ 1511300 w 7104380"/>
              <a:gd name="connsiteY21" fmla="*/ 770810 h 1596310"/>
              <a:gd name="connsiteX22" fmla="*/ 1676400 w 7104380"/>
              <a:gd name="connsiteY22" fmla="*/ 758110 h 1596310"/>
              <a:gd name="connsiteX23" fmla="*/ 1752600 w 7104380"/>
              <a:gd name="connsiteY23" fmla="*/ 808910 h 1596310"/>
              <a:gd name="connsiteX24" fmla="*/ 2175710 w 7104380"/>
              <a:gd name="connsiteY24" fmla="*/ 535655 h 1596310"/>
              <a:gd name="connsiteX25" fmla="*/ 2444015 w 7104380"/>
              <a:gd name="connsiteY25" fmla="*/ 544852 h 1596310"/>
              <a:gd name="connsiteX26" fmla="*/ 2626093 w 7104380"/>
              <a:gd name="connsiteY26" fmla="*/ 544416 h 1596310"/>
              <a:gd name="connsiteX27" fmla="*/ 3117248 w 7104380"/>
              <a:gd name="connsiteY27" fmla="*/ 181388 h 1596310"/>
              <a:gd name="connsiteX28" fmla="*/ 3909194 w 7104380"/>
              <a:gd name="connsiteY28" fmla="*/ 171317 h 1596310"/>
              <a:gd name="connsiteX29" fmla="*/ 4735763 w 7104380"/>
              <a:gd name="connsiteY29" fmla="*/ 7102 h 1596310"/>
              <a:gd name="connsiteX30" fmla="*/ 5485732 w 7104380"/>
              <a:gd name="connsiteY30" fmla="*/ 32502 h 1596310"/>
              <a:gd name="connsiteX31" fmla="*/ 5908841 w 7104380"/>
              <a:gd name="connsiteY31" fmla="*/ 131908 h 1596310"/>
              <a:gd name="connsiteX32" fmla="*/ 6421922 w 7104380"/>
              <a:gd name="connsiteY32" fmla="*/ 254086 h 1596310"/>
              <a:gd name="connsiteX33" fmla="*/ 5807776 w 7104380"/>
              <a:gd name="connsiteY33" fmla="*/ 617114 h 1596310"/>
              <a:gd name="connsiteX34" fmla="*/ 6031832 w 7104380"/>
              <a:gd name="connsiteY34" fmla="*/ 617550 h 1596310"/>
              <a:gd name="connsiteX35" fmla="*/ 6175810 w 7104380"/>
              <a:gd name="connsiteY35" fmla="*/ 669222 h 1596310"/>
              <a:gd name="connsiteX36" fmla="*/ 6654666 w 7104380"/>
              <a:gd name="connsiteY36" fmla="*/ 787897 h 1596310"/>
              <a:gd name="connsiteX37" fmla="*/ 7104380 w 7104380"/>
              <a:gd name="connsiteY37" fmla="*/ 925404 h 1596310"/>
              <a:gd name="connsiteX0" fmla="*/ 0 w 7168853"/>
              <a:gd name="connsiteY0" fmla="*/ 1596310 h 1596310"/>
              <a:gd name="connsiteX1" fmla="*/ 254000 w 7168853"/>
              <a:gd name="connsiteY1" fmla="*/ 1570910 h 1596310"/>
              <a:gd name="connsiteX2" fmla="*/ 330200 w 7168853"/>
              <a:gd name="connsiteY2" fmla="*/ 1545510 h 1596310"/>
              <a:gd name="connsiteX3" fmla="*/ 381000 w 7168853"/>
              <a:gd name="connsiteY3" fmla="*/ 1532810 h 1596310"/>
              <a:gd name="connsiteX4" fmla="*/ 457200 w 7168853"/>
              <a:gd name="connsiteY4" fmla="*/ 1507410 h 1596310"/>
              <a:gd name="connsiteX5" fmla="*/ 609600 w 7168853"/>
              <a:gd name="connsiteY5" fmla="*/ 1494710 h 1596310"/>
              <a:gd name="connsiteX6" fmla="*/ 622300 w 7168853"/>
              <a:gd name="connsiteY6" fmla="*/ 1443910 h 1596310"/>
              <a:gd name="connsiteX7" fmla="*/ 647700 w 7168853"/>
              <a:gd name="connsiteY7" fmla="*/ 1367710 h 1596310"/>
              <a:gd name="connsiteX8" fmla="*/ 660400 w 7168853"/>
              <a:gd name="connsiteY8" fmla="*/ 1291510 h 1596310"/>
              <a:gd name="connsiteX9" fmla="*/ 711200 w 7168853"/>
              <a:gd name="connsiteY9" fmla="*/ 1266110 h 1596310"/>
              <a:gd name="connsiteX10" fmla="*/ 787400 w 7168853"/>
              <a:gd name="connsiteY10" fmla="*/ 1240710 h 1596310"/>
              <a:gd name="connsiteX11" fmla="*/ 876300 w 7168853"/>
              <a:gd name="connsiteY11" fmla="*/ 1202610 h 1596310"/>
              <a:gd name="connsiteX12" fmla="*/ 914400 w 7168853"/>
              <a:gd name="connsiteY12" fmla="*/ 1177210 h 1596310"/>
              <a:gd name="connsiteX13" fmla="*/ 977900 w 7168853"/>
              <a:gd name="connsiteY13" fmla="*/ 1101010 h 1596310"/>
              <a:gd name="connsiteX14" fmla="*/ 1003300 w 7168853"/>
              <a:gd name="connsiteY14" fmla="*/ 1050210 h 1596310"/>
              <a:gd name="connsiteX15" fmla="*/ 1079500 w 7168853"/>
              <a:gd name="connsiteY15" fmla="*/ 1012110 h 1596310"/>
              <a:gd name="connsiteX16" fmla="*/ 1104900 w 7168853"/>
              <a:gd name="connsiteY16" fmla="*/ 974010 h 1596310"/>
              <a:gd name="connsiteX17" fmla="*/ 1130300 w 7168853"/>
              <a:gd name="connsiteY17" fmla="*/ 897810 h 1596310"/>
              <a:gd name="connsiteX18" fmla="*/ 1231900 w 7168853"/>
              <a:gd name="connsiteY18" fmla="*/ 834310 h 1596310"/>
              <a:gd name="connsiteX19" fmla="*/ 1282700 w 7168853"/>
              <a:gd name="connsiteY19" fmla="*/ 821610 h 1596310"/>
              <a:gd name="connsiteX20" fmla="*/ 1320800 w 7168853"/>
              <a:gd name="connsiteY20" fmla="*/ 796210 h 1596310"/>
              <a:gd name="connsiteX21" fmla="*/ 1511300 w 7168853"/>
              <a:gd name="connsiteY21" fmla="*/ 770810 h 1596310"/>
              <a:gd name="connsiteX22" fmla="*/ 1676400 w 7168853"/>
              <a:gd name="connsiteY22" fmla="*/ 758110 h 1596310"/>
              <a:gd name="connsiteX23" fmla="*/ 1752600 w 7168853"/>
              <a:gd name="connsiteY23" fmla="*/ 808910 h 1596310"/>
              <a:gd name="connsiteX24" fmla="*/ 2175710 w 7168853"/>
              <a:gd name="connsiteY24" fmla="*/ 535655 h 1596310"/>
              <a:gd name="connsiteX25" fmla="*/ 2444015 w 7168853"/>
              <a:gd name="connsiteY25" fmla="*/ 544852 h 1596310"/>
              <a:gd name="connsiteX26" fmla="*/ 2626093 w 7168853"/>
              <a:gd name="connsiteY26" fmla="*/ 544416 h 1596310"/>
              <a:gd name="connsiteX27" fmla="*/ 3117248 w 7168853"/>
              <a:gd name="connsiteY27" fmla="*/ 181388 h 1596310"/>
              <a:gd name="connsiteX28" fmla="*/ 3909194 w 7168853"/>
              <a:gd name="connsiteY28" fmla="*/ 171317 h 1596310"/>
              <a:gd name="connsiteX29" fmla="*/ 4735763 w 7168853"/>
              <a:gd name="connsiteY29" fmla="*/ 7102 h 1596310"/>
              <a:gd name="connsiteX30" fmla="*/ 5485732 w 7168853"/>
              <a:gd name="connsiteY30" fmla="*/ 32502 h 1596310"/>
              <a:gd name="connsiteX31" fmla="*/ 5908841 w 7168853"/>
              <a:gd name="connsiteY31" fmla="*/ 131908 h 1596310"/>
              <a:gd name="connsiteX32" fmla="*/ 6421922 w 7168853"/>
              <a:gd name="connsiteY32" fmla="*/ 254086 h 1596310"/>
              <a:gd name="connsiteX33" fmla="*/ 7164938 w 7168853"/>
              <a:gd name="connsiteY33" fmla="*/ 328092 h 1596310"/>
              <a:gd name="connsiteX34" fmla="*/ 6031832 w 7168853"/>
              <a:gd name="connsiteY34" fmla="*/ 617550 h 1596310"/>
              <a:gd name="connsiteX35" fmla="*/ 6175810 w 7168853"/>
              <a:gd name="connsiteY35" fmla="*/ 669222 h 1596310"/>
              <a:gd name="connsiteX36" fmla="*/ 6654666 w 7168853"/>
              <a:gd name="connsiteY36" fmla="*/ 787897 h 1596310"/>
              <a:gd name="connsiteX37" fmla="*/ 7104380 w 7168853"/>
              <a:gd name="connsiteY37" fmla="*/ 925404 h 1596310"/>
              <a:gd name="connsiteX0" fmla="*/ 0 w 7809177"/>
              <a:gd name="connsiteY0" fmla="*/ 1596310 h 1596310"/>
              <a:gd name="connsiteX1" fmla="*/ 254000 w 7809177"/>
              <a:gd name="connsiteY1" fmla="*/ 1570910 h 1596310"/>
              <a:gd name="connsiteX2" fmla="*/ 330200 w 7809177"/>
              <a:gd name="connsiteY2" fmla="*/ 1545510 h 1596310"/>
              <a:gd name="connsiteX3" fmla="*/ 381000 w 7809177"/>
              <a:gd name="connsiteY3" fmla="*/ 1532810 h 1596310"/>
              <a:gd name="connsiteX4" fmla="*/ 457200 w 7809177"/>
              <a:gd name="connsiteY4" fmla="*/ 1507410 h 1596310"/>
              <a:gd name="connsiteX5" fmla="*/ 609600 w 7809177"/>
              <a:gd name="connsiteY5" fmla="*/ 1494710 h 1596310"/>
              <a:gd name="connsiteX6" fmla="*/ 622300 w 7809177"/>
              <a:gd name="connsiteY6" fmla="*/ 1443910 h 1596310"/>
              <a:gd name="connsiteX7" fmla="*/ 647700 w 7809177"/>
              <a:gd name="connsiteY7" fmla="*/ 1367710 h 1596310"/>
              <a:gd name="connsiteX8" fmla="*/ 660400 w 7809177"/>
              <a:gd name="connsiteY8" fmla="*/ 1291510 h 1596310"/>
              <a:gd name="connsiteX9" fmla="*/ 711200 w 7809177"/>
              <a:gd name="connsiteY9" fmla="*/ 1266110 h 1596310"/>
              <a:gd name="connsiteX10" fmla="*/ 787400 w 7809177"/>
              <a:gd name="connsiteY10" fmla="*/ 1240710 h 1596310"/>
              <a:gd name="connsiteX11" fmla="*/ 876300 w 7809177"/>
              <a:gd name="connsiteY11" fmla="*/ 1202610 h 1596310"/>
              <a:gd name="connsiteX12" fmla="*/ 914400 w 7809177"/>
              <a:gd name="connsiteY12" fmla="*/ 1177210 h 1596310"/>
              <a:gd name="connsiteX13" fmla="*/ 977900 w 7809177"/>
              <a:gd name="connsiteY13" fmla="*/ 1101010 h 1596310"/>
              <a:gd name="connsiteX14" fmla="*/ 1003300 w 7809177"/>
              <a:gd name="connsiteY14" fmla="*/ 1050210 h 1596310"/>
              <a:gd name="connsiteX15" fmla="*/ 1079500 w 7809177"/>
              <a:gd name="connsiteY15" fmla="*/ 1012110 h 1596310"/>
              <a:gd name="connsiteX16" fmla="*/ 1104900 w 7809177"/>
              <a:gd name="connsiteY16" fmla="*/ 974010 h 1596310"/>
              <a:gd name="connsiteX17" fmla="*/ 1130300 w 7809177"/>
              <a:gd name="connsiteY17" fmla="*/ 897810 h 1596310"/>
              <a:gd name="connsiteX18" fmla="*/ 1231900 w 7809177"/>
              <a:gd name="connsiteY18" fmla="*/ 834310 h 1596310"/>
              <a:gd name="connsiteX19" fmla="*/ 1282700 w 7809177"/>
              <a:gd name="connsiteY19" fmla="*/ 821610 h 1596310"/>
              <a:gd name="connsiteX20" fmla="*/ 1320800 w 7809177"/>
              <a:gd name="connsiteY20" fmla="*/ 796210 h 1596310"/>
              <a:gd name="connsiteX21" fmla="*/ 1511300 w 7809177"/>
              <a:gd name="connsiteY21" fmla="*/ 770810 h 1596310"/>
              <a:gd name="connsiteX22" fmla="*/ 1676400 w 7809177"/>
              <a:gd name="connsiteY22" fmla="*/ 758110 h 1596310"/>
              <a:gd name="connsiteX23" fmla="*/ 1752600 w 7809177"/>
              <a:gd name="connsiteY23" fmla="*/ 808910 h 1596310"/>
              <a:gd name="connsiteX24" fmla="*/ 2175710 w 7809177"/>
              <a:gd name="connsiteY24" fmla="*/ 535655 h 1596310"/>
              <a:gd name="connsiteX25" fmla="*/ 2444015 w 7809177"/>
              <a:gd name="connsiteY25" fmla="*/ 544852 h 1596310"/>
              <a:gd name="connsiteX26" fmla="*/ 2626093 w 7809177"/>
              <a:gd name="connsiteY26" fmla="*/ 544416 h 1596310"/>
              <a:gd name="connsiteX27" fmla="*/ 3117248 w 7809177"/>
              <a:gd name="connsiteY27" fmla="*/ 181388 h 1596310"/>
              <a:gd name="connsiteX28" fmla="*/ 3909194 w 7809177"/>
              <a:gd name="connsiteY28" fmla="*/ 171317 h 1596310"/>
              <a:gd name="connsiteX29" fmla="*/ 4735763 w 7809177"/>
              <a:gd name="connsiteY29" fmla="*/ 7102 h 1596310"/>
              <a:gd name="connsiteX30" fmla="*/ 5485732 w 7809177"/>
              <a:gd name="connsiteY30" fmla="*/ 32502 h 1596310"/>
              <a:gd name="connsiteX31" fmla="*/ 5908841 w 7809177"/>
              <a:gd name="connsiteY31" fmla="*/ 131908 h 1596310"/>
              <a:gd name="connsiteX32" fmla="*/ 6421922 w 7809177"/>
              <a:gd name="connsiteY32" fmla="*/ 254086 h 1596310"/>
              <a:gd name="connsiteX33" fmla="*/ 7164938 w 7809177"/>
              <a:gd name="connsiteY33" fmla="*/ 328092 h 1596310"/>
              <a:gd name="connsiteX34" fmla="*/ 6031832 w 7809177"/>
              <a:gd name="connsiteY34" fmla="*/ 617550 h 1596310"/>
              <a:gd name="connsiteX35" fmla="*/ 7802479 w 7809177"/>
              <a:gd name="connsiteY35" fmla="*/ 543980 h 1596310"/>
              <a:gd name="connsiteX36" fmla="*/ 6654666 w 7809177"/>
              <a:gd name="connsiteY36" fmla="*/ 787897 h 1596310"/>
              <a:gd name="connsiteX37" fmla="*/ 7104380 w 7809177"/>
              <a:gd name="connsiteY37" fmla="*/ 925404 h 1596310"/>
              <a:gd name="connsiteX0" fmla="*/ 0 w 7865841"/>
              <a:gd name="connsiteY0" fmla="*/ 1596310 h 1596310"/>
              <a:gd name="connsiteX1" fmla="*/ 254000 w 7865841"/>
              <a:gd name="connsiteY1" fmla="*/ 1570910 h 1596310"/>
              <a:gd name="connsiteX2" fmla="*/ 330200 w 7865841"/>
              <a:gd name="connsiteY2" fmla="*/ 1545510 h 1596310"/>
              <a:gd name="connsiteX3" fmla="*/ 381000 w 7865841"/>
              <a:gd name="connsiteY3" fmla="*/ 1532810 h 1596310"/>
              <a:gd name="connsiteX4" fmla="*/ 457200 w 7865841"/>
              <a:gd name="connsiteY4" fmla="*/ 1507410 h 1596310"/>
              <a:gd name="connsiteX5" fmla="*/ 609600 w 7865841"/>
              <a:gd name="connsiteY5" fmla="*/ 1494710 h 1596310"/>
              <a:gd name="connsiteX6" fmla="*/ 622300 w 7865841"/>
              <a:gd name="connsiteY6" fmla="*/ 1443910 h 1596310"/>
              <a:gd name="connsiteX7" fmla="*/ 647700 w 7865841"/>
              <a:gd name="connsiteY7" fmla="*/ 1367710 h 1596310"/>
              <a:gd name="connsiteX8" fmla="*/ 660400 w 7865841"/>
              <a:gd name="connsiteY8" fmla="*/ 1291510 h 1596310"/>
              <a:gd name="connsiteX9" fmla="*/ 711200 w 7865841"/>
              <a:gd name="connsiteY9" fmla="*/ 1266110 h 1596310"/>
              <a:gd name="connsiteX10" fmla="*/ 787400 w 7865841"/>
              <a:gd name="connsiteY10" fmla="*/ 1240710 h 1596310"/>
              <a:gd name="connsiteX11" fmla="*/ 876300 w 7865841"/>
              <a:gd name="connsiteY11" fmla="*/ 1202610 h 1596310"/>
              <a:gd name="connsiteX12" fmla="*/ 914400 w 7865841"/>
              <a:gd name="connsiteY12" fmla="*/ 1177210 h 1596310"/>
              <a:gd name="connsiteX13" fmla="*/ 977900 w 7865841"/>
              <a:gd name="connsiteY13" fmla="*/ 1101010 h 1596310"/>
              <a:gd name="connsiteX14" fmla="*/ 1003300 w 7865841"/>
              <a:gd name="connsiteY14" fmla="*/ 1050210 h 1596310"/>
              <a:gd name="connsiteX15" fmla="*/ 1079500 w 7865841"/>
              <a:gd name="connsiteY15" fmla="*/ 1012110 h 1596310"/>
              <a:gd name="connsiteX16" fmla="*/ 1104900 w 7865841"/>
              <a:gd name="connsiteY16" fmla="*/ 974010 h 1596310"/>
              <a:gd name="connsiteX17" fmla="*/ 1130300 w 7865841"/>
              <a:gd name="connsiteY17" fmla="*/ 897810 h 1596310"/>
              <a:gd name="connsiteX18" fmla="*/ 1231900 w 7865841"/>
              <a:gd name="connsiteY18" fmla="*/ 834310 h 1596310"/>
              <a:gd name="connsiteX19" fmla="*/ 1282700 w 7865841"/>
              <a:gd name="connsiteY19" fmla="*/ 821610 h 1596310"/>
              <a:gd name="connsiteX20" fmla="*/ 1320800 w 7865841"/>
              <a:gd name="connsiteY20" fmla="*/ 796210 h 1596310"/>
              <a:gd name="connsiteX21" fmla="*/ 1511300 w 7865841"/>
              <a:gd name="connsiteY21" fmla="*/ 770810 h 1596310"/>
              <a:gd name="connsiteX22" fmla="*/ 1676400 w 7865841"/>
              <a:gd name="connsiteY22" fmla="*/ 758110 h 1596310"/>
              <a:gd name="connsiteX23" fmla="*/ 1752600 w 7865841"/>
              <a:gd name="connsiteY23" fmla="*/ 808910 h 1596310"/>
              <a:gd name="connsiteX24" fmla="*/ 2175710 w 7865841"/>
              <a:gd name="connsiteY24" fmla="*/ 535655 h 1596310"/>
              <a:gd name="connsiteX25" fmla="*/ 2444015 w 7865841"/>
              <a:gd name="connsiteY25" fmla="*/ 544852 h 1596310"/>
              <a:gd name="connsiteX26" fmla="*/ 2626093 w 7865841"/>
              <a:gd name="connsiteY26" fmla="*/ 544416 h 1596310"/>
              <a:gd name="connsiteX27" fmla="*/ 3117248 w 7865841"/>
              <a:gd name="connsiteY27" fmla="*/ 181388 h 1596310"/>
              <a:gd name="connsiteX28" fmla="*/ 3909194 w 7865841"/>
              <a:gd name="connsiteY28" fmla="*/ 171317 h 1596310"/>
              <a:gd name="connsiteX29" fmla="*/ 4735763 w 7865841"/>
              <a:gd name="connsiteY29" fmla="*/ 7102 h 1596310"/>
              <a:gd name="connsiteX30" fmla="*/ 5485732 w 7865841"/>
              <a:gd name="connsiteY30" fmla="*/ 32502 h 1596310"/>
              <a:gd name="connsiteX31" fmla="*/ 5908841 w 7865841"/>
              <a:gd name="connsiteY31" fmla="*/ 131908 h 1596310"/>
              <a:gd name="connsiteX32" fmla="*/ 6421922 w 7865841"/>
              <a:gd name="connsiteY32" fmla="*/ 254086 h 1596310"/>
              <a:gd name="connsiteX33" fmla="*/ 7164938 w 7865841"/>
              <a:gd name="connsiteY33" fmla="*/ 328092 h 1596310"/>
              <a:gd name="connsiteX34" fmla="*/ 7658502 w 7865841"/>
              <a:gd name="connsiteY34" fmla="*/ 367065 h 1596310"/>
              <a:gd name="connsiteX35" fmla="*/ 7802479 w 7865841"/>
              <a:gd name="connsiteY35" fmla="*/ 543980 h 1596310"/>
              <a:gd name="connsiteX36" fmla="*/ 6654666 w 7865841"/>
              <a:gd name="connsiteY36" fmla="*/ 787897 h 1596310"/>
              <a:gd name="connsiteX37" fmla="*/ 7104380 w 7865841"/>
              <a:gd name="connsiteY37" fmla="*/ 925404 h 1596310"/>
              <a:gd name="connsiteX0" fmla="*/ 0 w 7996496"/>
              <a:gd name="connsiteY0" fmla="*/ 1596310 h 1596310"/>
              <a:gd name="connsiteX1" fmla="*/ 254000 w 7996496"/>
              <a:gd name="connsiteY1" fmla="*/ 1570910 h 1596310"/>
              <a:gd name="connsiteX2" fmla="*/ 330200 w 7996496"/>
              <a:gd name="connsiteY2" fmla="*/ 1545510 h 1596310"/>
              <a:gd name="connsiteX3" fmla="*/ 381000 w 7996496"/>
              <a:gd name="connsiteY3" fmla="*/ 1532810 h 1596310"/>
              <a:gd name="connsiteX4" fmla="*/ 457200 w 7996496"/>
              <a:gd name="connsiteY4" fmla="*/ 1507410 h 1596310"/>
              <a:gd name="connsiteX5" fmla="*/ 609600 w 7996496"/>
              <a:gd name="connsiteY5" fmla="*/ 1494710 h 1596310"/>
              <a:gd name="connsiteX6" fmla="*/ 622300 w 7996496"/>
              <a:gd name="connsiteY6" fmla="*/ 1443910 h 1596310"/>
              <a:gd name="connsiteX7" fmla="*/ 647700 w 7996496"/>
              <a:gd name="connsiteY7" fmla="*/ 1367710 h 1596310"/>
              <a:gd name="connsiteX8" fmla="*/ 660400 w 7996496"/>
              <a:gd name="connsiteY8" fmla="*/ 1291510 h 1596310"/>
              <a:gd name="connsiteX9" fmla="*/ 711200 w 7996496"/>
              <a:gd name="connsiteY9" fmla="*/ 1266110 h 1596310"/>
              <a:gd name="connsiteX10" fmla="*/ 787400 w 7996496"/>
              <a:gd name="connsiteY10" fmla="*/ 1240710 h 1596310"/>
              <a:gd name="connsiteX11" fmla="*/ 876300 w 7996496"/>
              <a:gd name="connsiteY11" fmla="*/ 1202610 h 1596310"/>
              <a:gd name="connsiteX12" fmla="*/ 914400 w 7996496"/>
              <a:gd name="connsiteY12" fmla="*/ 1177210 h 1596310"/>
              <a:gd name="connsiteX13" fmla="*/ 977900 w 7996496"/>
              <a:gd name="connsiteY13" fmla="*/ 1101010 h 1596310"/>
              <a:gd name="connsiteX14" fmla="*/ 1003300 w 7996496"/>
              <a:gd name="connsiteY14" fmla="*/ 1050210 h 1596310"/>
              <a:gd name="connsiteX15" fmla="*/ 1079500 w 7996496"/>
              <a:gd name="connsiteY15" fmla="*/ 1012110 h 1596310"/>
              <a:gd name="connsiteX16" fmla="*/ 1104900 w 7996496"/>
              <a:gd name="connsiteY16" fmla="*/ 974010 h 1596310"/>
              <a:gd name="connsiteX17" fmla="*/ 1130300 w 7996496"/>
              <a:gd name="connsiteY17" fmla="*/ 897810 h 1596310"/>
              <a:gd name="connsiteX18" fmla="*/ 1231900 w 7996496"/>
              <a:gd name="connsiteY18" fmla="*/ 834310 h 1596310"/>
              <a:gd name="connsiteX19" fmla="*/ 1282700 w 7996496"/>
              <a:gd name="connsiteY19" fmla="*/ 821610 h 1596310"/>
              <a:gd name="connsiteX20" fmla="*/ 1320800 w 7996496"/>
              <a:gd name="connsiteY20" fmla="*/ 796210 h 1596310"/>
              <a:gd name="connsiteX21" fmla="*/ 1511300 w 7996496"/>
              <a:gd name="connsiteY21" fmla="*/ 770810 h 1596310"/>
              <a:gd name="connsiteX22" fmla="*/ 1676400 w 7996496"/>
              <a:gd name="connsiteY22" fmla="*/ 758110 h 1596310"/>
              <a:gd name="connsiteX23" fmla="*/ 1752600 w 7996496"/>
              <a:gd name="connsiteY23" fmla="*/ 808910 h 1596310"/>
              <a:gd name="connsiteX24" fmla="*/ 2175710 w 7996496"/>
              <a:gd name="connsiteY24" fmla="*/ 535655 h 1596310"/>
              <a:gd name="connsiteX25" fmla="*/ 2444015 w 7996496"/>
              <a:gd name="connsiteY25" fmla="*/ 544852 h 1596310"/>
              <a:gd name="connsiteX26" fmla="*/ 2626093 w 7996496"/>
              <a:gd name="connsiteY26" fmla="*/ 544416 h 1596310"/>
              <a:gd name="connsiteX27" fmla="*/ 3117248 w 7996496"/>
              <a:gd name="connsiteY27" fmla="*/ 181388 h 1596310"/>
              <a:gd name="connsiteX28" fmla="*/ 3909194 w 7996496"/>
              <a:gd name="connsiteY28" fmla="*/ 171317 h 1596310"/>
              <a:gd name="connsiteX29" fmla="*/ 4735763 w 7996496"/>
              <a:gd name="connsiteY29" fmla="*/ 7102 h 1596310"/>
              <a:gd name="connsiteX30" fmla="*/ 5485732 w 7996496"/>
              <a:gd name="connsiteY30" fmla="*/ 32502 h 1596310"/>
              <a:gd name="connsiteX31" fmla="*/ 5908841 w 7996496"/>
              <a:gd name="connsiteY31" fmla="*/ 131908 h 1596310"/>
              <a:gd name="connsiteX32" fmla="*/ 6421922 w 7996496"/>
              <a:gd name="connsiteY32" fmla="*/ 254086 h 1596310"/>
              <a:gd name="connsiteX33" fmla="*/ 7164938 w 7996496"/>
              <a:gd name="connsiteY33" fmla="*/ 328092 h 1596310"/>
              <a:gd name="connsiteX34" fmla="*/ 7658502 w 7996496"/>
              <a:gd name="connsiteY34" fmla="*/ 367065 h 1596310"/>
              <a:gd name="connsiteX35" fmla="*/ 7802479 w 7996496"/>
              <a:gd name="connsiteY35" fmla="*/ 543980 h 1596310"/>
              <a:gd name="connsiteX36" fmla="*/ 7963702 w 7996496"/>
              <a:gd name="connsiteY36" fmla="*/ 739727 h 1596310"/>
              <a:gd name="connsiteX37" fmla="*/ 7104380 w 7996496"/>
              <a:gd name="connsiteY37" fmla="*/ 925404 h 1596310"/>
              <a:gd name="connsiteX0" fmla="*/ 0 w 7996496"/>
              <a:gd name="connsiteY0" fmla="*/ 1596310 h 1596310"/>
              <a:gd name="connsiteX1" fmla="*/ 254000 w 7996496"/>
              <a:gd name="connsiteY1" fmla="*/ 1570910 h 1596310"/>
              <a:gd name="connsiteX2" fmla="*/ 330200 w 7996496"/>
              <a:gd name="connsiteY2" fmla="*/ 1545510 h 1596310"/>
              <a:gd name="connsiteX3" fmla="*/ 381000 w 7996496"/>
              <a:gd name="connsiteY3" fmla="*/ 1532810 h 1596310"/>
              <a:gd name="connsiteX4" fmla="*/ 457200 w 7996496"/>
              <a:gd name="connsiteY4" fmla="*/ 1507410 h 1596310"/>
              <a:gd name="connsiteX5" fmla="*/ 609600 w 7996496"/>
              <a:gd name="connsiteY5" fmla="*/ 1494710 h 1596310"/>
              <a:gd name="connsiteX6" fmla="*/ 622300 w 7996496"/>
              <a:gd name="connsiteY6" fmla="*/ 1443910 h 1596310"/>
              <a:gd name="connsiteX7" fmla="*/ 647700 w 7996496"/>
              <a:gd name="connsiteY7" fmla="*/ 1367710 h 1596310"/>
              <a:gd name="connsiteX8" fmla="*/ 660400 w 7996496"/>
              <a:gd name="connsiteY8" fmla="*/ 1291510 h 1596310"/>
              <a:gd name="connsiteX9" fmla="*/ 711200 w 7996496"/>
              <a:gd name="connsiteY9" fmla="*/ 1266110 h 1596310"/>
              <a:gd name="connsiteX10" fmla="*/ 787400 w 7996496"/>
              <a:gd name="connsiteY10" fmla="*/ 1240710 h 1596310"/>
              <a:gd name="connsiteX11" fmla="*/ 876300 w 7996496"/>
              <a:gd name="connsiteY11" fmla="*/ 1202610 h 1596310"/>
              <a:gd name="connsiteX12" fmla="*/ 914400 w 7996496"/>
              <a:gd name="connsiteY12" fmla="*/ 1177210 h 1596310"/>
              <a:gd name="connsiteX13" fmla="*/ 977900 w 7996496"/>
              <a:gd name="connsiteY13" fmla="*/ 1101010 h 1596310"/>
              <a:gd name="connsiteX14" fmla="*/ 1003300 w 7996496"/>
              <a:gd name="connsiteY14" fmla="*/ 1050210 h 1596310"/>
              <a:gd name="connsiteX15" fmla="*/ 1079500 w 7996496"/>
              <a:gd name="connsiteY15" fmla="*/ 1012110 h 1596310"/>
              <a:gd name="connsiteX16" fmla="*/ 1104900 w 7996496"/>
              <a:gd name="connsiteY16" fmla="*/ 974010 h 1596310"/>
              <a:gd name="connsiteX17" fmla="*/ 1130300 w 7996496"/>
              <a:gd name="connsiteY17" fmla="*/ 897810 h 1596310"/>
              <a:gd name="connsiteX18" fmla="*/ 1231900 w 7996496"/>
              <a:gd name="connsiteY18" fmla="*/ 834310 h 1596310"/>
              <a:gd name="connsiteX19" fmla="*/ 1282700 w 7996496"/>
              <a:gd name="connsiteY19" fmla="*/ 821610 h 1596310"/>
              <a:gd name="connsiteX20" fmla="*/ 1320800 w 7996496"/>
              <a:gd name="connsiteY20" fmla="*/ 796210 h 1596310"/>
              <a:gd name="connsiteX21" fmla="*/ 1511300 w 7996496"/>
              <a:gd name="connsiteY21" fmla="*/ 770810 h 1596310"/>
              <a:gd name="connsiteX22" fmla="*/ 1676400 w 7996496"/>
              <a:gd name="connsiteY22" fmla="*/ 758110 h 1596310"/>
              <a:gd name="connsiteX23" fmla="*/ 1752600 w 7996496"/>
              <a:gd name="connsiteY23" fmla="*/ 808910 h 1596310"/>
              <a:gd name="connsiteX24" fmla="*/ 2175710 w 7996496"/>
              <a:gd name="connsiteY24" fmla="*/ 535655 h 1596310"/>
              <a:gd name="connsiteX25" fmla="*/ 2444015 w 7996496"/>
              <a:gd name="connsiteY25" fmla="*/ 544852 h 1596310"/>
              <a:gd name="connsiteX26" fmla="*/ 2626093 w 7996496"/>
              <a:gd name="connsiteY26" fmla="*/ 544416 h 1596310"/>
              <a:gd name="connsiteX27" fmla="*/ 3117248 w 7996496"/>
              <a:gd name="connsiteY27" fmla="*/ 181388 h 1596310"/>
              <a:gd name="connsiteX28" fmla="*/ 3909194 w 7996496"/>
              <a:gd name="connsiteY28" fmla="*/ 171317 h 1596310"/>
              <a:gd name="connsiteX29" fmla="*/ 4735763 w 7996496"/>
              <a:gd name="connsiteY29" fmla="*/ 7102 h 1596310"/>
              <a:gd name="connsiteX30" fmla="*/ 5485732 w 7996496"/>
              <a:gd name="connsiteY30" fmla="*/ 32502 h 1596310"/>
              <a:gd name="connsiteX31" fmla="*/ 5908841 w 7996496"/>
              <a:gd name="connsiteY31" fmla="*/ 131908 h 1596310"/>
              <a:gd name="connsiteX32" fmla="*/ 6421922 w 7996496"/>
              <a:gd name="connsiteY32" fmla="*/ 254086 h 1596310"/>
              <a:gd name="connsiteX33" fmla="*/ 7742454 w 7996496"/>
              <a:gd name="connsiteY33" fmla="*/ 106509 h 1596310"/>
              <a:gd name="connsiteX34" fmla="*/ 7658502 w 7996496"/>
              <a:gd name="connsiteY34" fmla="*/ 367065 h 1596310"/>
              <a:gd name="connsiteX35" fmla="*/ 7802479 w 7996496"/>
              <a:gd name="connsiteY35" fmla="*/ 543980 h 1596310"/>
              <a:gd name="connsiteX36" fmla="*/ 7963702 w 7996496"/>
              <a:gd name="connsiteY36" fmla="*/ 739727 h 1596310"/>
              <a:gd name="connsiteX37" fmla="*/ 7104380 w 7996496"/>
              <a:gd name="connsiteY37" fmla="*/ 925404 h 1596310"/>
              <a:gd name="connsiteX0" fmla="*/ 0 w 7996496"/>
              <a:gd name="connsiteY0" fmla="*/ 1596310 h 1596310"/>
              <a:gd name="connsiteX1" fmla="*/ 254000 w 7996496"/>
              <a:gd name="connsiteY1" fmla="*/ 1570910 h 1596310"/>
              <a:gd name="connsiteX2" fmla="*/ 330200 w 7996496"/>
              <a:gd name="connsiteY2" fmla="*/ 1545510 h 1596310"/>
              <a:gd name="connsiteX3" fmla="*/ 381000 w 7996496"/>
              <a:gd name="connsiteY3" fmla="*/ 1532810 h 1596310"/>
              <a:gd name="connsiteX4" fmla="*/ 457200 w 7996496"/>
              <a:gd name="connsiteY4" fmla="*/ 1507410 h 1596310"/>
              <a:gd name="connsiteX5" fmla="*/ 609600 w 7996496"/>
              <a:gd name="connsiteY5" fmla="*/ 1494710 h 1596310"/>
              <a:gd name="connsiteX6" fmla="*/ 622300 w 7996496"/>
              <a:gd name="connsiteY6" fmla="*/ 1443910 h 1596310"/>
              <a:gd name="connsiteX7" fmla="*/ 647700 w 7996496"/>
              <a:gd name="connsiteY7" fmla="*/ 1367710 h 1596310"/>
              <a:gd name="connsiteX8" fmla="*/ 660400 w 7996496"/>
              <a:gd name="connsiteY8" fmla="*/ 1291510 h 1596310"/>
              <a:gd name="connsiteX9" fmla="*/ 711200 w 7996496"/>
              <a:gd name="connsiteY9" fmla="*/ 1266110 h 1596310"/>
              <a:gd name="connsiteX10" fmla="*/ 787400 w 7996496"/>
              <a:gd name="connsiteY10" fmla="*/ 1240710 h 1596310"/>
              <a:gd name="connsiteX11" fmla="*/ 876300 w 7996496"/>
              <a:gd name="connsiteY11" fmla="*/ 1202610 h 1596310"/>
              <a:gd name="connsiteX12" fmla="*/ 914400 w 7996496"/>
              <a:gd name="connsiteY12" fmla="*/ 1177210 h 1596310"/>
              <a:gd name="connsiteX13" fmla="*/ 977900 w 7996496"/>
              <a:gd name="connsiteY13" fmla="*/ 1101010 h 1596310"/>
              <a:gd name="connsiteX14" fmla="*/ 1003300 w 7996496"/>
              <a:gd name="connsiteY14" fmla="*/ 1050210 h 1596310"/>
              <a:gd name="connsiteX15" fmla="*/ 1079500 w 7996496"/>
              <a:gd name="connsiteY15" fmla="*/ 1012110 h 1596310"/>
              <a:gd name="connsiteX16" fmla="*/ 1104900 w 7996496"/>
              <a:gd name="connsiteY16" fmla="*/ 974010 h 1596310"/>
              <a:gd name="connsiteX17" fmla="*/ 1130300 w 7996496"/>
              <a:gd name="connsiteY17" fmla="*/ 897810 h 1596310"/>
              <a:gd name="connsiteX18" fmla="*/ 1231900 w 7996496"/>
              <a:gd name="connsiteY18" fmla="*/ 834310 h 1596310"/>
              <a:gd name="connsiteX19" fmla="*/ 1282700 w 7996496"/>
              <a:gd name="connsiteY19" fmla="*/ 821610 h 1596310"/>
              <a:gd name="connsiteX20" fmla="*/ 1320800 w 7996496"/>
              <a:gd name="connsiteY20" fmla="*/ 796210 h 1596310"/>
              <a:gd name="connsiteX21" fmla="*/ 1511300 w 7996496"/>
              <a:gd name="connsiteY21" fmla="*/ 770810 h 1596310"/>
              <a:gd name="connsiteX22" fmla="*/ 1676400 w 7996496"/>
              <a:gd name="connsiteY22" fmla="*/ 758110 h 1596310"/>
              <a:gd name="connsiteX23" fmla="*/ 1752600 w 7996496"/>
              <a:gd name="connsiteY23" fmla="*/ 808910 h 1596310"/>
              <a:gd name="connsiteX24" fmla="*/ 2175710 w 7996496"/>
              <a:gd name="connsiteY24" fmla="*/ 535655 h 1596310"/>
              <a:gd name="connsiteX25" fmla="*/ 2444015 w 7996496"/>
              <a:gd name="connsiteY25" fmla="*/ 544852 h 1596310"/>
              <a:gd name="connsiteX26" fmla="*/ 2626093 w 7996496"/>
              <a:gd name="connsiteY26" fmla="*/ 544416 h 1596310"/>
              <a:gd name="connsiteX27" fmla="*/ 3117248 w 7996496"/>
              <a:gd name="connsiteY27" fmla="*/ 181388 h 1596310"/>
              <a:gd name="connsiteX28" fmla="*/ 3909194 w 7996496"/>
              <a:gd name="connsiteY28" fmla="*/ 171317 h 1596310"/>
              <a:gd name="connsiteX29" fmla="*/ 4735763 w 7996496"/>
              <a:gd name="connsiteY29" fmla="*/ 7102 h 1596310"/>
              <a:gd name="connsiteX30" fmla="*/ 5485732 w 7996496"/>
              <a:gd name="connsiteY30" fmla="*/ 32502 h 1596310"/>
              <a:gd name="connsiteX31" fmla="*/ 5908841 w 7996496"/>
              <a:gd name="connsiteY31" fmla="*/ 131908 h 1596310"/>
              <a:gd name="connsiteX32" fmla="*/ 6633678 w 7996496"/>
              <a:gd name="connsiteY32" fmla="*/ 42136 h 1596310"/>
              <a:gd name="connsiteX33" fmla="*/ 7742454 w 7996496"/>
              <a:gd name="connsiteY33" fmla="*/ 106509 h 1596310"/>
              <a:gd name="connsiteX34" fmla="*/ 7658502 w 7996496"/>
              <a:gd name="connsiteY34" fmla="*/ 367065 h 1596310"/>
              <a:gd name="connsiteX35" fmla="*/ 7802479 w 7996496"/>
              <a:gd name="connsiteY35" fmla="*/ 543980 h 1596310"/>
              <a:gd name="connsiteX36" fmla="*/ 7963702 w 7996496"/>
              <a:gd name="connsiteY36" fmla="*/ 739727 h 1596310"/>
              <a:gd name="connsiteX37" fmla="*/ 7104380 w 7996496"/>
              <a:gd name="connsiteY37" fmla="*/ 925404 h 1596310"/>
              <a:gd name="connsiteX0" fmla="*/ 0 w 8197718"/>
              <a:gd name="connsiteY0" fmla="*/ 1596310 h 1596310"/>
              <a:gd name="connsiteX1" fmla="*/ 254000 w 8197718"/>
              <a:gd name="connsiteY1" fmla="*/ 1570910 h 1596310"/>
              <a:gd name="connsiteX2" fmla="*/ 330200 w 8197718"/>
              <a:gd name="connsiteY2" fmla="*/ 1545510 h 1596310"/>
              <a:gd name="connsiteX3" fmla="*/ 381000 w 8197718"/>
              <a:gd name="connsiteY3" fmla="*/ 1532810 h 1596310"/>
              <a:gd name="connsiteX4" fmla="*/ 457200 w 8197718"/>
              <a:gd name="connsiteY4" fmla="*/ 1507410 h 1596310"/>
              <a:gd name="connsiteX5" fmla="*/ 609600 w 8197718"/>
              <a:gd name="connsiteY5" fmla="*/ 1494710 h 1596310"/>
              <a:gd name="connsiteX6" fmla="*/ 622300 w 8197718"/>
              <a:gd name="connsiteY6" fmla="*/ 1443910 h 1596310"/>
              <a:gd name="connsiteX7" fmla="*/ 647700 w 8197718"/>
              <a:gd name="connsiteY7" fmla="*/ 1367710 h 1596310"/>
              <a:gd name="connsiteX8" fmla="*/ 660400 w 8197718"/>
              <a:gd name="connsiteY8" fmla="*/ 1291510 h 1596310"/>
              <a:gd name="connsiteX9" fmla="*/ 711200 w 8197718"/>
              <a:gd name="connsiteY9" fmla="*/ 1266110 h 1596310"/>
              <a:gd name="connsiteX10" fmla="*/ 787400 w 8197718"/>
              <a:gd name="connsiteY10" fmla="*/ 1240710 h 1596310"/>
              <a:gd name="connsiteX11" fmla="*/ 876300 w 8197718"/>
              <a:gd name="connsiteY11" fmla="*/ 1202610 h 1596310"/>
              <a:gd name="connsiteX12" fmla="*/ 914400 w 8197718"/>
              <a:gd name="connsiteY12" fmla="*/ 1177210 h 1596310"/>
              <a:gd name="connsiteX13" fmla="*/ 977900 w 8197718"/>
              <a:gd name="connsiteY13" fmla="*/ 1101010 h 1596310"/>
              <a:gd name="connsiteX14" fmla="*/ 1003300 w 8197718"/>
              <a:gd name="connsiteY14" fmla="*/ 1050210 h 1596310"/>
              <a:gd name="connsiteX15" fmla="*/ 1079500 w 8197718"/>
              <a:gd name="connsiteY15" fmla="*/ 1012110 h 1596310"/>
              <a:gd name="connsiteX16" fmla="*/ 1104900 w 8197718"/>
              <a:gd name="connsiteY16" fmla="*/ 974010 h 1596310"/>
              <a:gd name="connsiteX17" fmla="*/ 1130300 w 8197718"/>
              <a:gd name="connsiteY17" fmla="*/ 897810 h 1596310"/>
              <a:gd name="connsiteX18" fmla="*/ 1231900 w 8197718"/>
              <a:gd name="connsiteY18" fmla="*/ 834310 h 1596310"/>
              <a:gd name="connsiteX19" fmla="*/ 1282700 w 8197718"/>
              <a:gd name="connsiteY19" fmla="*/ 821610 h 1596310"/>
              <a:gd name="connsiteX20" fmla="*/ 1320800 w 8197718"/>
              <a:gd name="connsiteY20" fmla="*/ 796210 h 1596310"/>
              <a:gd name="connsiteX21" fmla="*/ 1511300 w 8197718"/>
              <a:gd name="connsiteY21" fmla="*/ 770810 h 1596310"/>
              <a:gd name="connsiteX22" fmla="*/ 1676400 w 8197718"/>
              <a:gd name="connsiteY22" fmla="*/ 758110 h 1596310"/>
              <a:gd name="connsiteX23" fmla="*/ 1752600 w 8197718"/>
              <a:gd name="connsiteY23" fmla="*/ 808910 h 1596310"/>
              <a:gd name="connsiteX24" fmla="*/ 2175710 w 8197718"/>
              <a:gd name="connsiteY24" fmla="*/ 535655 h 1596310"/>
              <a:gd name="connsiteX25" fmla="*/ 2444015 w 8197718"/>
              <a:gd name="connsiteY25" fmla="*/ 544852 h 1596310"/>
              <a:gd name="connsiteX26" fmla="*/ 2626093 w 8197718"/>
              <a:gd name="connsiteY26" fmla="*/ 544416 h 1596310"/>
              <a:gd name="connsiteX27" fmla="*/ 3117248 w 8197718"/>
              <a:gd name="connsiteY27" fmla="*/ 181388 h 1596310"/>
              <a:gd name="connsiteX28" fmla="*/ 3909194 w 8197718"/>
              <a:gd name="connsiteY28" fmla="*/ 171317 h 1596310"/>
              <a:gd name="connsiteX29" fmla="*/ 4735763 w 8197718"/>
              <a:gd name="connsiteY29" fmla="*/ 7102 h 1596310"/>
              <a:gd name="connsiteX30" fmla="*/ 5485732 w 8197718"/>
              <a:gd name="connsiteY30" fmla="*/ 32502 h 1596310"/>
              <a:gd name="connsiteX31" fmla="*/ 5908841 w 8197718"/>
              <a:gd name="connsiteY31" fmla="*/ 131908 h 1596310"/>
              <a:gd name="connsiteX32" fmla="*/ 6633678 w 8197718"/>
              <a:gd name="connsiteY32" fmla="*/ 42136 h 1596310"/>
              <a:gd name="connsiteX33" fmla="*/ 7742454 w 8197718"/>
              <a:gd name="connsiteY33" fmla="*/ 106509 h 1596310"/>
              <a:gd name="connsiteX34" fmla="*/ 8197517 w 8197718"/>
              <a:gd name="connsiteY34" fmla="*/ 241823 h 1596310"/>
              <a:gd name="connsiteX35" fmla="*/ 7802479 w 8197718"/>
              <a:gd name="connsiteY35" fmla="*/ 543980 h 1596310"/>
              <a:gd name="connsiteX36" fmla="*/ 7963702 w 8197718"/>
              <a:gd name="connsiteY36" fmla="*/ 739727 h 1596310"/>
              <a:gd name="connsiteX37" fmla="*/ 7104380 w 8197718"/>
              <a:gd name="connsiteY37" fmla="*/ 925404 h 1596310"/>
              <a:gd name="connsiteX0" fmla="*/ 0 w 8197718"/>
              <a:gd name="connsiteY0" fmla="*/ 1596310 h 1596310"/>
              <a:gd name="connsiteX1" fmla="*/ 254000 w 8197718"/>
              <a:gd name="connsiteY1" fmla="*/ 1570910 h 1596310"/>
              <a:gd name="connsiteX2" fmla="*/ 330200 w 8197718"/>
              <a:gd name="connsiteY2" fmla="*/ 1545510 h 1596310"/>
              <a:gd name="connsiteX3" fmla="*/ 381000 w 8197718"/>
              <a:gd name="connsiteY3" fmla="*/ 1532810 h 1596310"/>
              <a:gd name="connsiteX4" fmla="*/ 457200 w 8197718"/>
              <a:gd name="connsiteY4" fmla="*/ 1507410 h 1596310"/>
              <a:gd name="connsiteX5" fmla="*/ 609600 w 8197718"/>
              <a:gd name="connsiteY5" fmla="*/ 1494710 h 1596310"/>
              <a:gd name="connsiteX6" fmla="*/ 622300 w 8197718"/>
              <a:gd name="connsiteY6" fmla="*/ 1443910 h 1596310"/>
              <a:gd name="connsiteX7" fmla="*/ 647700 w 8197718"/>
              <a:gd name="connsiteY7" fmla="*/ 1367710 h 1596310"/>
              <a:gd name="connsiteX8" fmla="*/ 660400 w 8197718"/>
              <a:gd name="connsiteY8" fmla="*/ 1291510 h 1596310"/>
              <a:gd name="connsiteX9" fmla="*/ 711200 w 8197718"/>
              <a:gd name="connsiteY9" fmla="*/ 1266110 h 1596310"/>
              <a:gd name="connsiteX10" fmla="*/ 787400 w 8197718"/>
              <a:gd name="connsiteY10" fmla="*/ 1240710 h 1596310"/>
              <a:gd name="connsiteX11" fmla="*/ 876300 w 8197718"/>
              <a:gd name="connsiteY11" fmla="*/ 1202610 h 1596310"/>
              <a:gd name="connsiteX12" fmla="*/ 914400 w 8197718"/>
              <a:gd name="connsiteY12" fmla="*/ 1177210 h 1596310"/>
              <a:gd name="connsiteX13" fmla="*/ 977900 w 8197718"/>
              <a:gd name="connsiteY13" fmla="*/ 1101010 h 1596310"/>
              <a:gd name="connsiteX14" fmla="*/ 1003300 w 8197718"/>
              <a:gd name="connsiteY14" fmla="*/ 1050210 h 1596310"/>
              <a:gd name="connsiteX15" fmla="*/ 1079500 w 8197718"/>
              <a:gd name="connsiteY15" fmla="*/ 1012110 h 1596310"/>
              <a:gd name="connsiteX16" fmla="*/ 1104900 w 8197718"/>
              <a:gd name="connsiteY16" fmla="*/ 974010 h 1596310"/>
              <a:gd name="connsiteX17" fmla="*/ 1130300 w 8197718"/>
              <a:gd name="connsiteY17" fmla="*/ 897810 h 1596310"/>
              <a:gd name="connsiteX18" fmla="*/ 1231900 w 8197718"/>
              <a:gd name="connsiteY18" fmla="*/ 834310 h 1596310"/>
              <a:gd name="connsiteX19" fmla="*/ 1282700 w 8197718"/>
              <a:gd name="connsiteY19" fmla="*/ 821610 h 1596310"/>
              <a:gd name="connsiteX20" fmla="*/ 1320800 w 8197718"/>
              <a:gd name="connsiteY20" fmla="*/ 796210 h 1596310"/>
              <a:gd name="connsiteX21" fmla="*/ 1511300 w 8197718"/>
              <a:gd name="connsiteY21" fmla="*/ 770810 h 1596310"/>
              <a:gd name="connsiteX22" fmla="*/ 1676400 w 8197718"/>
              <a:gd name="connsiteY22" fmla="*/ 758110 h 1596310"/>
              <a:gd name="connsiteX23" fmla="*/ 1752600 w 8197718"/>
              <a:gd name="connsiteY23" fmla="*/ 808910 h 1596310"/>
              <a:gd name="connsiteX24" fmla="*/ 2175710 w 8197718"/>
              <a:gd name="connsiteY24" fmla="*/ 535655 h 1596310"/>
              <a:gd name="connsiteX25" fmla="*/ 2444015 w 8197718"/>
              <a:gd name="connsiteY25" fmla="*/ 544852 h 1596310"/>
              <a:gd name="connsiteX26" fmla="*/ 2626093 w 8197718"/>
              <a:gd name="connsiteY26" fmla="*/ 544416 h 1596310"/>
              <a:gd name="connsiteX27" fmla="*/ 3117248 w 8197718"/>
              <a:gd name="connsiteY27" fmla="*/ 181388 h 1596310"/>
              <a:gd name="connsiteX28" fmla="*/ 3909194 w 8197718"/>
              <a:gd name="connsiteY28" fmla="*/ 171317 h 1596310"/>
              <a:gd name="connsiteX29" fmla="*/ 4735763 w 8197718"/>
              <a:gd name="connsiteY29" fmla="*/ 7102 h 1596310"/>
              <a:gd name="connsiteX30" fmla="*/ 5485732 w 8197718"/>
              <a:gd name="connsiteY30" fmla="*/ 32502 h 1596310"/>
              <a:gd name="connsiteX31" fmla="*/ 5908841 w 8197718"/>
              <a:gd name="connsiteY31" fmla="*/ 131908 h 1596310"/>
              <a:gd name="connsiteX32" fmla="*/ 6633678 w 8197718"/>
              <a:gd name="connsiteY32" fmla="*/ 42136 h 1596310"/>
              <a:gd name="connsiteX33" fmla="*/ 7742454 w 8197718"/>
              <a:gd name="connsiteY33" fmla="*/ 106509 h 1596310"/>
              <a:gd name="connsiteX34" fmla="*/ 8197517 w 8197718"/>
              <a:gd name="connsiteY34" fmla="*/ 241823 h 1596310"/>
              <a:gd name="connsiteX35" fmla="*/ 7802479 w 8197718"/>
              <a:gd name="connsiteY35" fmla="*/ 543980 h 1596310"/>
              <a:gd name="connsiteX36" fmla="*/ 7963702 w 8197718"/>
              <a:gd name="connsiteY36" fmla="*/ 739727 h 1596310"/>
              <a:gd name="connsiteX0" fmla="*/ 0 w 8201628"/>
              <a:gd name="connsiteY0" fmla="*/ 1596310 h 1596310"/>
              <a:gd name="connsiteX1" fmla="*/ 254000 w 8201628"/>
              <a:gd name="connsiteY1" fmla="*/ 1570910 h 1596310"/>
              <a:gd name="connsiteX2" fmla="*/ 330200 w 8201628"/>
              <a:gd name="connsiteY2" fmla="*/ 1545510 h 1596310"/>
              <a:gd name="connsiteX3" fmla="*/ 381000 w 8201628"/>
              <a:gd name="connsiteY3" fmla="*/ 1532810 h 1596310"/>
              <a:gd name="connsiteX4" fmla="*/ 457200 w 8201628"/>
              <a:gd name="connsiteY4" fmla="*/ 1507410 h 1596310"/>
              <a:gd name="connsiteX5" fmla="*/ 609600 w 8201628"/>
              <a:gd name="connsiteY5" fmla="*/ 1494710 h 1596310"/>
              <a:gd name="connsiteX6" fmla="*/ 622300 w 8201628"/>
              <a:gd name="connsiteY6" fmla="*/ 1443910 h 1596310"/>
              <a:gd name="connsiteX7" fmla="*/ 647700 w 8201628"/>
              <a:gd name="connsiteY7" fmla="*/ 1367710 h 1596310"/>
              <a:gd name="connsiteX8" fmla="*/ 660400 w 8201628"/>
              <a:gd name="connsiteY8" fmla="*/ 1291510 h 1596310"/>
              <a:gd name="connsiteX9" fmla="*/ 711200 w 8201628"/>
              <a:gd name="connsiteY9" fmla="*/ 1266110 h 1596310"/>
              <a:gd name="connsiteX10" fmla="*/ 787400 w 8201628"/>
              <a:gd name="connsiteY10" fmla="*/ 1240710 h 1596310"/>
              <a:gd name="connsiteX11" fmla="*/ 876300 w 8201628"/>
              <a:gd name="connsiteY11" fmla="*/ 1202610 h 1596310"/>
              <a:gd name="connsiteX12" fmla="*/ 914400 w 8201628"/>
              <a:gd name="connsiteY12" fmla="*/ 1177210 h 1596310"/>
              <a:gd name="connsiteX13" fmla="*/ 977900 w 8201628"/>
              <a:gd name="connsiteY13" fmla="*/ 1101010 h 1596310"/>
              <a:gd name="connsiteX14" fmla="*/ 1003300 w 8201628"/>
              <a:gd name="connsiteY14" fmla="*/ 1050210 h 1596310"/>
              <a:gd name="connsiteX15" fmla="*/ 1079500 w 8201628"/>
              <a:gd name="connsiteY15" fmla="*/ 1012110 h 1596310"/>
              <a:gd name="connsiteX16" fmla="*/ 1104900 w 8201628"/>
              <a:gd name="connsiteY16" fmla="*/ 974010 h 1596310"/>
              <a:gd name="connsiteX17" fmla="*/ 1130300 w 8201628"/>
              <a:gd name="connsiteY17" fmla="*/ 897810 h 1596310"/>
              <a:gd name="connsiteX18" fmla="*/ 1231900 w 8201628"/>
              <a:gd name="connsiteY18" fmla="*/ 834310 h 1596310"/>
              <a:gd name="connsiteX19" fmla="*/ 1282700 w 8201628"/>
              <a:gd name="connsiteY19" fmla="*/ 821610 h 1596310"/>
              <a:gd name="connsiteX20" fmla="*/ 1320800 w 8201628"/>
              <a:gd name="connsiteY20" fmla="*/ 796210 h 1596310"/>
              <a:gd name="connsiteX21" fmla="*/ 1511300 w 8201628"/>
              <a:gd name="connsiteY21" fmla="*/ 770810 h 1596310"/>
              <a:gd name="connsiteX22" fmla="*/ 1676400 w 8201628"/>
              <a:gd name="connsiteY22" fmla="*/ 758110 h 1596310"/>
              <a:gd name="connsiteX23" fmla="*/ 1752600 w 8201628"/>
              <a:gd name="connsiteY23" fmla="*/ 808910 h 1596310"/>
              <a:gd name="connsiteX24" fmla="*/ 2175710 w 8201628"/>
              <a:gd name="connsiteY24" fmla="*/ 535655 h 1596310"/>
              <a:gd name="connsiteX25" fmla="*/ 2444015 w 8201628"/>
              <a:gd name="connsiteY25" fmla="*/ 544852 h 1596310"/>
              <a:gd name="connsiteX26" fmla="*/ 2626093 w 8201628"/>
              <a:gd name="connsiteY26" fmla="*/ 544416 h 1596310"/>
              <a:gd name="connsiteX27" fmla="*/ 3117248 w 8201628"/>
              <a:gd name="connsiteY27" fmla="*/ 181388 h 1596310"/>
              <a:gd name="connsiteX28" fmla="*/ 3909194 w 8201628"/>
              <a:gd name="connsiteY28" fmla="*/ 171317 h 1596310"/>
              <a:gd name="connsiteX29" fmla="*/ 4735763 w 8201628"/>
              <a:gd name="connsiteY29" fmla="*/ 7102 h 1596310"/>
              <a:gd name="connsiteX30" fmla="*/ 5485732 w 8201628"/>
              <a:gd name="connsiteY30" fmla="*/ 32502 h 1596310"/>
              <a:gd name="connsiteX31" fmla="*/ 5908841 w 8201628"/>
              <a:gd name="connsiteY31" fmla="*/ 131908 h 1596310"/>
              <a:gd name="connsiteX32" fmla="*/ 6633678 w 8201628"/>
              <a:gd name="connsiteY32" fmla="*/ 42136 h 1596310"/>
              <a:gd name="connsiteX33" fmla="*/ 7742454 w 8201628"/>
              <a:gd name="connsiteY33" fmla="*/ 106509 h 1596310"/>
              <a:gd name="connsiteX34" fmla="*/ 8197517 w 8201628"/>
              <a:gd name="connsiteY34" fmla="*/ 241823 h 1596310"/>
              <a:gd name="connsiteX35" fmla="*/ 7963702 w 8201628"/>
              <a:gd name="connsiteY35" fmla="*/ 739727 h 1596310"/>
              <a:gd name="connsiteX0" fmla="*/ 0 w 8197517"/>
              <a:gd name="connsiteY0" fmla="*/ 1596310 h 1596310"/>
              <a:gd name="connsiteX1" fmla="*/ 254000 w 8197517"/>
              <a:gd name="connsiteY1" fmla="*/ 1570910 h 1596310"/>
              <a:gd name="connsiteX2" fmla="*/ 330200 w 8197517"/>
              <a:gd name="connsiteY2" fmla="*/ 1545510 h 1596310"/>
              <a:gd name="connsiteX3" fmla="*/ 381000 w 8197517"/>
              <a:gd name="connsiteY3" fmla="*/ 1532810 h 1596310"/>
              <a:gd name="connsiteX4" fmla="*/ 457200 w 8197517"/>
              <a:gd name="connsiteY4" fmla="*/ 1507410 h 1596310"/>
              <a:gd name="connsiteX5" fmla="*/ 609600 w 8197517"/>
              <a:gd name="connsiteY5" fmla="*/ 1494710 h 1596310"/>
              <a:gd name="connsiteX6" fmla="*/ 622300 w 8197517"/>
              <a:gd name="connsiteY6" fmla="*/ 1443910 h 1596310"/>
              <a:gd name="connsiteX7" fmla="*/ 647700 w 8197517"/>
              <a:gd name="connsiteY7" fmla="*/ 1367710 h 1596310"/>
              <a:gd name="connsiteX8" fmla="*/ 660400 w 8197517"/>
              <a:gd name="connsiteY8" fmla="*/ 1291510 h 1596310"/>
              <a:gd name="connsiteX9" fmla="*/ 711200 w 8197517"/>
              <a:gd name="connsiteY9" fmla="*/ 1266110 h 1596310"/>
              <a:gd name="connsiteX10" fmla="*/ 787400 w 8197517"/>
              <a:gd name="connsiteY10" fmla="*/ 1240710 h 1596310"/>
              <a:gd name="connsiteX11" fmla="*/ 876300 w 8197517"/>
              <a:gd name="connsiteY11" fmla="*/ 1202610 h 1596310"/>
              <a:gd name="connsiteX12" fmla="*/ 914400 w 8197517"/>
              <a:gd name="connsiteY12" fmla="*/ 1177210 h 1596310"/>
              <a:gd name="connsiteX13" fmla="*/ 977900 w 8197517"/>
              <a:gd name="connsiteY13" fmla="*/ 1101010 h 1596310"/>
              <a:gd name="connsiteX14" fmla="*/ 1003300 w 8197517"/>
              <a:gd name="connsiteY14" fmla="*/ 1050210 h 1596310"/>
              <a:gd name="connsiteX15" fmla="*/ 1079500 w 8197517"/>
              <a:gd name="connsiteY15" fmla="*/ 1012110 h 1596310"/>
              <a:gd name="connsiteX16" fmla="*/ 1104900 w 8197517"/>
              <a:gd name="connsiteY16" fmla="*/ 974010 h 1596310"/>
              <a:gd name="connsiteX17" fmla="*/ 1130300 w 8197517"/>
              <a:gd name="connsiteY17" fmla="*/ 897810 h 1596310"/>
              <a:gd name="connsiteX18" fmla="*/ 1231900 w 8197517"/>
              <a:gd name="connsiteY18" fmla="*/ 834310 h 1596310"/>
              <a:gd name="connsiteX19" fmla="*/ 1282700 w 8197517"/>
              <a:gd name="connsiteY19" fmla="*/ 821610 h 1596310"/>
              <a:gd name="connsiteX20" fmla="*/ 1320800 w 8197517"/>
              <a:gd name="connsiteY20" fmla="*/ 796210 h 1596310"/>
              <a:gd name="connsiteX21" fmla="*/ 1511300 w 8197517"/>
              <a:gd name="connsiteY21" fmla="*/ 770810 h 1596310"/>
              <a:gd name="connsiteX22" fmla="*/ 1676400 w 8197517"/>
              <a:gd name="connsiteY22" fmla="*/ 758110 h 1596310"/>
              <a:gd name="connsiteX23" fmla="*/ 1752600 w 8197517"/>
              <a:gd name="connsiteY23" fmla="*/ 808910 h 1596310"/>
              <a:gd name="connsiteX24" fmla="*/ 2175710 w 8197517"/>
              <a:gd name="connsiteY24" fmla="*/ 535655 h 1596310"/>
              <a:gd name="connsiteX25" fmla="*/ 2444015 w 8197517"/>
              <a:gd name="connsiteY25" fmla="*/ 544852 h 1596310"/>
              <a:gd name="connsiteX26" fmla="*/ 2626093 w 8197517"/>
              <a:gd name="connsiteY26" fmla="*/ 544416 h 1596310"/>
              <a:gd name="connsiteX27" fmla="*/ 3117248 w 8197517"/>
              <a:gd name="connsiteY27" fmla="*/ 181388 h 1596310"/>
              <a:gd name="connsiteX28" fmla="*/ 3909194 w 8197517"/>
              <a:gd name="connsiteY28" fmla="*/ 171317 h 1596310"/>
              <a:gd name="connsiteX29" fmla="*/ 4735763 w 8197517"/>
              <a:gd name="connsiteY29" fmla="*/ 7102 h 1596310"/>
              <a:gd name="connsiteX30" fmla="*/ 5485732 w 8197517"/>
              <a:gd name="connsiteY30" fmla="*/ 32502 h 1596310"/>
              <a:gd name="connsiteX31" fmla="*/ 5908841 w 8197517"/>
              <a:gd name="connsiteY31" fmla="*/ 131908 h 1596310"/>
              <a:gd name="connsiteX32" fmla="*/ 6633678 w 8197517"/>
              <a:gd name="connsiteY32" fmla="*/ 42136 h 1596310"/>
              <a:gd name="connsiteX33" fmla="*/ 7742454 w 8197517"/>
              <a:gd name="connsiteY33" fmla="*/ 106509 h 1596310"/>
              <a:gd name="connsiteX34" fmla="*/ 8197517 w 8197517"/>
              <a:gd name="connsiteY34" fmla="*/ 241823 h 1596310"/>
              <a:gd name="connsiteX0" fmla="*/ 0 w 8197517"/>
              <a:gd name="connsiteY0" fmla="*/ 1596310 h 1596310"/>
              <a:gd name="connsiteX1" fmla="*/ 254000 w 8197517"/>
              <a:gd name="connsiteY1" fmla="*/ 1570910 h 1596310"/>
              <a:gd name="connsiteX2" fmla="*/ 330200 w 8197517"/>
              <a:gd name="connsiteY2" fmla="*/ 1545510 h 1596310"/>
              <a:gd name="connsiteX3" fmla="*/ 381000 w 8197517"/>
              <a:gd name="connsiteY3" fmla="*/ 1532810 h 1596310"/>
              <a:gd name="connsiteX4" fmla="*/ 457200 w 8197517"/>
              <a:gd name="connsiteY4" fmla="*/ 1507410 h 1596310"/>
              <a:gd name="connsiteX5" fmla="*/ 609600 w 8197517"/>
              <a:gd name="connsiteY5" fmla="*/ 1494710 h 1596310"/>
              <a:gd name="connsiteX6" fmla="*/ 622300 w 8197517"/>
              <a:gd name="connsiteY6" fmla="*/ 1443910 h 1596310"/>
              <a:gd name="connsiteX7" fmla="*/ 647700 w 8197517"/>
              <a:gd name="connsiteY7" fmla="*/ 1367710 h 1596310"/>
              <a:gd name="connsiteX8" fmla="*/ 660400 w 8197517"/>
              <a:gd name="connsiteY8" fmla="*/ 1291510 h 1596310"/>
              <a:gd name="connsiteX9" fmla="*/ 711200 w 8197517"/>
              <a:gd name="connsiteY9" fmla="*/ 1266110 h 1596310"/>
              <a:gd name="connsiteX10" fmla="*/ 787400 w 8197517"/>
              <a:gd name="connsiteY10" fmla="*/ 1240710 h 1596310"/>
              <a:gd name="connsiteX11" fmla="*/ 876300 w 8197517"/>
              <a:gd name="connsiteY11" fmla="*/ 1202610 h 1596310"/>
              <a:gd name="connsiteX12" fmla="*/ 914400 w 8197517"/>
              <a:gd name="connsiteY12" fmla="*/ 1177210 h 1596310"/>
              <a:gd name="connsiteX13" fmla="*/ 977900 w 8197517"/>
              <a:gd name="connsiteY13" fmla="*/ 1101010 h 1596310"/>
              <a:gd name="connsiteX14" fmla="*/ 1003300 w 8197517"/>
              <a:gd name="connsiteY14" fmla="*/ 1050210 h 1596310"/>
              <a:gd name="connsiteX15" fmla="*/ 1079500 w 8197517"/>
              <a:gd name="connsiteY15" fmla="*/ 1012110 h 1596310"/>
              <a:gd name="connsiteX16" fmla="*/ 1104900 w 8197517"/>
              <a:gd name="connsiteY16" fmla="*/ 974010 h 1596310"/>
              <a:gd name="connsiteX17" fmla="*/ 1130300 w 8197517"/>
              <a:gd name="connsiteY17" fmla="*/ 897810 h 1596310"/>
              <a:gd name="connsiteX18" fmla="*/ 1231900 w 8197517"/>
              <a:gd name="connsiteY18" fmla="*/ 834310 h 1596310"/>
              <a:gd name="connsiteX19" fmla="*/ 1282700 w 8197517"/>
              <a:gd name="connsiteY19" fmla="*/ 821610 h 1596310"/>
              <a:gd name="connsiteX20" fmla="*/ 1320800 w 8197517"/>
              <a:gd name="connsiteY20" fmla="*/ 796210 h 1596310"/>
              <a:gd name="connsiteX21" fmla="*/ 1511300 w 8197517"/>
              <a:gd name="connsiteY21" fmla="*/ 770810 h 1596310"/>
              <a:gd name="connsiteX22" fmla="*/ 1676400 w 8197517"/>
              <a:gd name="connsiteY22" fmla="*/ 758110 h 1596310"/>
              <a:gd name="connsiteX23" fmla="*/ 2175710 w 8197517"/>
              <a:gd name="connsiteY23" fmla="*/ 535655 h 1596310"/>
              <a:gd name="connsiteX24" fmla="*/ 2444015 w 8197517"/>
              <a:gd name="connsiteY24" fmla="*/ 544852 h 1596310"/>
              <a:gd name="connsiteX25" fmla="*/ 2626093 w 8197517"/>
              <a:gd name="connsiteY25" fmla="*/ 544416 h 1596310"/>
              <a:gd name="connsiteX26" fmla="*/ 3117248 w 8197517"/>
              <a:gd name="connsiteY26" fmla="*/ 181388 h 1596310"/>
              <a:gd name="connsiteX27" fmla="*/ 3909194 w 8197517"/>
              <a:gd name="connsiteY27" fmla="*/ 171317 h 1596310"/>
              <a:gd name="connsiteX28" fmla="*/ 4735763 w 8197517"/>
              <a:gd name="connsiteY28" fmla="*/ 7102 h 1596310"/>
              <a:gd name="connsiteX29" fmla="*/ 5485732 w 8197517"/>
              <a:gd name="connsiteY29" fmla="*/ 32502 h 1596310"/>
              <a:gd name="connsiteX30" fmla="*/ 5908841 w 8197517"/>
              <a:gd name="connsiteY30" fmla="*/ 131908 h 1596310"/>
              <a:gd name="connsiteX31" fmla="*/ 6633678 w 8197517"/>
              <a:gd name="connsiteY31" fmla="*/ 42136 h 1596310"/>
              <a:gd name="connsiteX32" fmla="*/ 7742454 w 8197517"/>
              <a:gd name="connsiteY32" fmla="*/ 106509 h 1596310"/>
              <a:gd name="connsiteX33" fmla="*/ 8197517 w 8197517"/>
              <a:gd name="connsiteY33" fmla="*/ 241823 h 1596310"/>
              <a:gd name="connsiteX0" fmla="*/ 0 w 8197517"/>
              <a:gd name="connsiteY0" fmla="*/ 1596310 h 1596310"/>
              <a:gd name="connsiteX1" fmla="*/ 254000 w 8197517"/>
              <a:gd name="connsiteY1" fmla="*/ 1570910 h 1596310"/>
              <a:gd name="connsiteX2" fmla="*/ 330200 w 8197517"/>
              <a:gd name="connsiteY2" fmla="*/ 1545510 h 1596310"/>
              <a:gd name="connsiteX3" fmla="*/ 381000 w 8197517"/>
              <a:gd name="connsiteY3" fmla="*/ 1532810 h 1596310"/>
              <a:gd name="connsiteX4" fmla="*/ 457200 w 8197517"/>
              <a:gd name="connsiteY4" fmla="*/ 1507410 h 1596310"/>
              <a:gd name="connsiteX5" fmla="*/ 609600 w 8197517"/>
              <a:gd name="connsiteY5" fmla="*/ 1494710 h 1596310"/>
              <a:gd name="connsiteX6" fmla="*/ 622300 w 8197517"/>
              <a:gd name="connsiteY6" fmla="*/ 1443910 h 1596310"/>
              <a:gd name="connsiteX7" fmla="*/ 647700 w 8197517"/>
              <a:gd name="connsiteY7" fmla="*/ 1367710 h 1596310"/>
              <a:gd name="connsiteX8" fmla="*/ 660400 w 8197517"/>
              <a:gd name="connsiteY8" fmla="*/ 1291510 h 1596310"/>
              <a:gd name="connsiteX9" fmla="*/ 711200 w 8197517"/>
              <a:gd name="connsiteY9" fmla="*/ 1266110 h 1596310"/>
              <a:gd name="connsiteX10" fmla="*/ 787400 w 8197517"/>
              <a:gd name="connsiteY10" fmla="*/ 1240710 h 1596310"/>
              <a:gd name="connsiteX11" fmla="*/ 876300 w 8197517"/>
              <a:gd name="connsiteY11" fmla="*/ 1202610 h 1596310"/>
              <a:gd name="connsiteX12" fmla="*/ 914400 w 8197517"/>
              <a:gd name="connsiteY12" fmla="*/ 1177210 h 1596310"/>
              <a:gd name="connsiteX13" fmla="*/ 977900 w 8197517"/>
              <a:gd name="connsiteY13" fmla="*/ 1101010 h 1596310"/>
              <a:gd name="connsiteX14" fmla="*/ 1003300 w 8197517"/>
              <a:gd name="connsiteY14" fmla="*/ 1050210 h 1596310"/>
              <a:gd name="connsiteX15" fmla="*/ 1079500 w 8197517"/>
              <a:gd name="connsiteY15" fmla="*/ 1012110 h 1596310"/>
              <a:gd name="connsiteX16" fmla="*/ 1104900 w 8197517"/>
              <a:gd name="connsiteY16" fmla="*/ 974010 h 1596310"/>
              <a:gd name="connsiteX17" fmla="*/ 1130300 w 8197517"/>
              <a:gd name="connsiteY17" fmla="*/ 897810 h 1596310"/>
              <a:gd name="connsiteX18" fmla="*/ 1231900 w 8197517"/>
              <a:gd name="connsiteY18" fmla="*/ 834310 h 1596310"/>
              <a:gd name="connsiteX19" fmla="*/ 1282700 w 8197517"/>
              <a:gd name="connsiteY19" fmla="*/ 821610 h 1596310"/>
              <a:gd name="connsiteX20" fmla="*/ 1320800 w 8197517"/>
              <a:gd name="connsiteY20" fmla="*/ 796210 h 1596310"/>
              <a:gd name="connsiteX21" fmla="*/ 1511300 w 8197517"/>
              <a:gd name="connsiteY21" fmla="*/ 770810 h 1596310"/>
              <a:gd name="connsiteX22" fmla="*/ 1859280 w 8197517"/>
              <a:gd name="connsiteY22" fmla="*/ 681038 h 1596310"/>
              <a:gd name="connsiteX23" fmla="*/ 2175710 w 8197517"/>
              <a:gd name="connsiteY23" fmla="*/ 535655 h 1596310"/>
              <a:gd name="connsiteX24" fmla="*/ 2444015 w 8197517"/>
              <a:gd name="connsiteY24" fmla="*/ 544852 h 1596310"/>
              <a:gd name="connsiteX25" fmla="*/ 2626093 w 8197517"/>
              <a:gd name="connsiteY25" fmla="*/ 544416 h 1596310"/>
              <a:gd name="connsiteX26" fmla="*/ 3117248 w 8197517"/>
              <a:gd name="connsiteY26" fmla="*/ 181388 h 1596310"/>
              <a:gd name="connsiteX27" fmla="*/ 3909194 w 8197517"/>
              <a:gd name="connsiteY27" fmla="*/ 171317 h 1596310"/>
              <a:gd name="connsiteX28" fmla="*/ 4735763 w 8197517"/>
              <a:gd name="connsiteY28" fmla="*/ 7102 h 1596310"/>
              <a:gd name="connsiteX29" fmla="*/ 5485732 w 8197517"/>
              <a:gd name="connsiteY29" fmla="*/ 32502 h 1596310"/>
              <a:gd name="connsiteX30" fmla="*/ 5908841 w 8197517"/>
              <a:gd name="connsiteY30" fmla="*/ 131908 h 1596310"/>
              <a:gd name="connsiteX31" fmla="*/ 6633678 w 8197517"/>
              <a:gd name="connsiteY31" fmla="*/ 42136 h 1596310"/>
              <a:gd name="connsiteX32" fmla="*/ 7742454 w 8197517"/>
              <a:gd name="connsiteY32" fmla="*/ 106509 h 1596310"/>
              <a:gd name="connsiteX33" fmla="*/ 8197517 w 8197517"/>
              <a:gd name="connsiteY33" fmla="*/ 241823 h 1596310"/>
              <a:gd name="connsiteX0" fmla="*/ 0 w 8197517"/>
              <a:gd name="connsiteY0" fmla="*/ 1600934 h 1600934"/>
              <a:gd name="connsiteX1" fmla="*/ 254000 w 8197517"/>
              <a:gd name="connsiteY1" fmla="*/ 1575534 h 1600934"/>
              <a:gd name="connsiteX2" fmla="*/ 330200 w 8197517"/>
              <a:gd name="connsiteY2" fmla="*/ 1550134 h 1600934"/>
              <a:gd name="connsiteX3" fmla="*/ 381000 w 8197517"/>
              <a:gd name="connsiteY3" fmla="*/ 1537434 h 1600934"/>
              <a:gd name="connsiteX4" fmla="*/ 457200 w 8197517"/>
              <a:gd name="connsiteY4" fmla="*/ 1512034 h 1600934"/>
              <a:gd name="connsiteX5" fmla="*/ 609600 w 8197517"/>
              <a:gd name="connsiteY5" fmla="*/ 1499334 h 1600934"/>
              <a:gd name="connsiteX6" fmla="*/ 622300 w 8197517"/>
              <a:gd name="connsiteY6" fmla="*/ 1448534 h 1600934"/>
              <a:gd name="connsiteX7" fmla="*/ 647700 w 8197517"/>
              <a:gd name="connsiteY7" fmla="*/ 1372334 h 1600934"/>
              <a:gd name="connsiteX8" fmla="*/ 660400 w 8197517"/>
              <a:gd name="connsiteY8" fmla="*/ 1296134 h 1600934"/>
              <a:gd name="connsiteX9" fmla="*/ 711200 w 8197517"/>
              <a:gd name="connsiteY9" fmla="*/ 1270734 h 1600934"/>
              <a:gd name="connsiteX10" fmla="*/ 787400 w 8197517"/>
              <a:gd name="connsiteY10" fmla="*/ 1245334 h 1600934"/>
              <a:gd name="connsiteX11" fmla="*/ 876300 w 8197517"/>
              <a:gd name="connsiteY11" fmla="*/ 1207234 h 1600934"/>
              <a:gd name="connsiteX12" fmla="*/ 914400 w 8197517"/>
              <a:gd name="connsiteY12" fmla="*/ 1181834 h 1600934"/>
              <a:gd name="connsiteX13" fmla="*/ 977900 w 8197517"/>
              <a:gd name="connsiteY13" fmla="*/ 1105634 h 1600934"/>
              <a:gd name="connsiteX14" fmla="*/ 1003300 w 8197517"/>
              <a:gd name="connsiteY14" fmla="*/ 1054834 h 1600934"/>
              <a:gd name="connsiteX15" fmla="*/ 1079500 w 8197517"/>
              <a:gd name="connsiteY15" fmla="*/ 1016734 h 1600934"/>
              <a:gd name="connsiteX16" fmla="*/ 1104900 w 8197517"/>
              <a:gd name="connsiteY16" fmla="*/ 978634 h 1600934"/>
              <a:gd name="connsiteX17" fmla="*/ 1130300 w 8197517"/>
              <a:gd name="connsiteY17" fmla="*/ 902434 h 1600934"/>
              <a:gd name="connsiteX18" fmla="*/ 1231900 w 8197517"/>
              <a:gd name="connsiteY18" fmla="*/ 838934 h 1600934"/>
              <a:gd name="connsiteX19" fmla="*/ 1282700 w 8197517"/>
              <a:gd name="connsiteY19" fmla="*/ 826234 h 1600934"/>
              <a:gd name="connsiteX20" fmla="*/ 1320800 w 8197517"/>
              <a:gd name="connsiteY20" fmla="*/ 800834 h 1600934"/>
              <a:gd name="connsiteX21" fmla="*/ 1511300 w 8197517"/>
              <a:gd name="connsiteY21" fmla="*/ 775434 h 1600934"/>
              <a:gd name="connsiteX22" fmla="*/ 1859280 w 8197517"/>
              <a:gd name="connsiteY22" fmla="*/ 685662 h 1600934"/>
              <a:gd name="connsiteX23" fmla="*/ 2175710 w 8197517"/>
              <a:gd name="connsiteY23" fmla="*/ 540279 h 1600934"/>
              <a:gd name="connsiteX24" fmla="*/ 2444015 w 8197517"/>
              <a:gd name="connsiteY24" fmla="*/ 549476 h 1600934"/>
              <a:gd name="connsiteX25" fmla="*/ 2626093 w 8197517"/>
              <a:gd name="connsiteY25" fmla="*/ 549040 h 1600934"/>
              <a:gd name="connsiteX26" fmla="*/ 3117248 w 8197517"/>
              <a:gd name="connsiteY26" fmla="*/ 186012 h 1600934"/>
              <a:gd name="connsiteX27" fmla="*/ 4361581 w 8197517"/>
              <a:gd name="connsiteY27" fmla="*/ 243380 h 1600934"/>
              <a:gd name="connsiteX28" fmla="*/ 4735763 w 8197517"/>
              <a:gd name="connsiteY28" fmla="*/ 11726 h 1600934"/>
              <a:gd name="connsiteX29" fmla="*/ 5485732 w 8197517"/>
              <a:gd name="connsiteY29" fmla="*/ 37126 h 1600934"/>
              <a:gd name="connsiteX30" fmla="*/ 5908841 w 8197517"/>
              <a:gd name="connsiteY30" fmla="*/ 136532 h 1600934"/>
              <a:gd name="connsiteX31" fmla="*/ 6633678 w 8197517"/>
              <a:gd name="connsiteY31" fmla="*/ 46760 h 1600934"/>
              <a:gd name="connsiteX32" fmla="*/ 7742454 w 8197517"/>
              <a:gd name="connsiteY32" fmla="*/ 111133 h 1600934"/>
              <a:gd name="connsiteX33" fmla="*/ 8197517 w 8197517"/>
              <a:gd name="connsiteY33" fmla="*/ 246447 h 1600934"/>
              <a:gd name="connsiteX0" fmla="*/ 0 w 8197517"/>
              <a:gd name="connsiteY0" fmla="*/ 1600934 h 1600934"/>
              <a:gd name="connsiteX1" fmla="*/ 254000 w 8197517"/>
              <a:gd name="connsiteY1" fmla="*/ 1575534 h 1600934"/>
              <a:gd name="connsiteX2" fmla="*/ 330200 w 8197517"/>
              <a:gd name="connsiteY2" fmla="*/ 1550134 h 1600934"/>
              <a:gd name="connsiteX3" fmla="*/ 381000 w 8197517"/>
              <a:gd name="connsiteY3" fmla="*/ 1537434 h 1600934"/>
              <a:gd name="connsiteX4" fmla="*/ 411250 w 8197517"/>
              <a:gd name="connsiteY4" fmla="*/ 1512353 h 1600934"/>
              <a:gd name="connsiteX5" fmla="*/ 457200 w 8197517"/>
              <a:gd name="connsiteY5" fmla="*/ 1512034 h 1600934"/>
              <a:gd name="connsiteX6" fmla="*/ 609600 w 8197517"/>
              <a:gd name="connsiteY6" fmla="*/ 1499334 h 1600934"/>
              <a:gd name="connsiteX7" fmla="*/ 622300 w 8197517"/>
              <a:gd name="connsiteY7" fmla="*/ 1448534 h 1600934"/>
              <a:gd name="connsiteX8" fmla="*/ 647700 w 8197517"/>
              <a:gd name="connsiteY8" fmla="*/ 1372334 h 1600934"/>
              <a:gd name="connsiteX9" fmla="*/ 660400 w 8197517"/>
              <a:gd name="connsiteY9" fmla="*/ 1296134 h 1600934"/>
              <a:gd name="connsiteX10" fmla="*/ 711200 w 8197517"/>
              <a:gd name="connsiteY10" fmla="*/ 1270734 h 1600934"/>
              <a:gd name="connsiteX11" fmla="*/ 787400 w 8197517"/>
              <a:gd name="connsiteY11" fmla="*/ 1245334 h 1600934"/>
              <a:gd name="connsiteX12" fmla="*/ 876300 w 8197517"/>
              <a:gd name="connsiteY12" fmla="*/ 1207234 h 1600934"/>
              <a:gd name="connsiteX13" fmla="*/ 914400 w 8197517"/>
              <a:gd name="connsiteY13" fmla="*/ 1181834 h 1600934"/>
              <a:gd name="connsiteX14" fmla="*/ 977900 w 8197517"/>
              <a:gd name="connsiteY14" fmla="*/ 1105634 h 1600934"/>
              <a:gd name="connsiteX15" fmla="*/ 1003300 w 8197517"/>
              <a:gd name="connsiteY15" fmla="*/ 1054834 h 1600934"/>
              <a:gd name="connsiteX16" fmla="*/ 1079500 w 8197517"/>
              <a:gd name="connsiteY16" fmla="*/ 1016734 h 1600934"/>
              <a:gd name="connsiteX17" fmla="*/ 1104900 w 8197517"/>
              <a:gd name="connsiteY17" fmla="*/ 978634 h 1600934"/>
              <a:gd name="connsiteX18" fmla="*/ 1130300 w 8197517"/>
              <a:gd name="connsiteY18" fmla="*/ 902434 h 1600934"/>
              <a:gd name="connsiteX19" fmla="*/ 1231900 w 8197517"/>
              <a:gd name="connsiteY19" fmla="*/ 838934 h 1600934"/>
              <a:gd name="connsiteX20" fmla="*/ 1282700 w 8197517"/>
              <a:gd name="connsiteY20" fmla="*/ 826234 h 1600934"/>
              <a:gd name="connsiteX21" fmla="*/ 1320800 w 8197517"/>
              <a:gd name="connsiteY21" fmla="*/ 800834 h 1600934"/>
              <a:gd name="connsiteX22" fmla="*/ 1511300 w 8197517"/>
              <a:gd name="connsiteY22" fmla="*/ 775434 h 1600934"/>
              <a:gd name="connsiteX23" fmla="*/ 1859280 w 8197517"/>
              <a:gd name="connsiteY23" fmla="*/ 685662 h 1600934"/>
              <a:gd name="connsiteX24" fmla="*/ 2175710 w 8197517"/>
              <a:gd name="connsiteY24" fmla="*/ 540279 h 1600934"/>
              <a:gd name="connsiteX25" fmla="*/ 2444015 w 8197517"/>
              <a:gd name="connsiteY25" fmla="*/ 549476 h 1600934"/>
              <a:gd name="connsiteX26" fmla="*/ 2626093 w 8197517"/>
              <a:gd name="connsiteY26" fmla="*/ 549040 h 1600934"/>
              <a:gd name="connsiteX27" fmla="*/ 3117248 w 8197517"/>
              <a:gd name="connsiteY27" fmla="*/ 186012 h 1600934"/>
              <a:gd name="connsiteX28" fmla="*/ 4361581 w 8197517"/>
              <a:gd name="connsiteY28" fmla="*/ 243380 h 1600934"/>
              <a:gd name="connsiteX29" fmla="*/ 4735763 w 8197517"/>
              <a:gd name="connsiteY29" fmla="*/ 11726 h 1600934"/>
              <a:gd name="connsiteX30" fmla="*/ 5485732 w 8197517"/>
              <a:gd name="connsiteY30" fmla="*/ 37126 h 1600934"/>
              <a:gd name="connsiteX31" fmla="*/ 5908841 w 8197517"/>
              <a:gd name="connsiteY31" fmla="*/ 136532 h 1600934"/>
              <a:gd name="connsiteX32" fmla="*/ 6633678 w 8197517"/>
              <a:gd name="connsiteY32" fmla="*/ 46760 h 1600934"/>
              <a:gd name="connsiteX33" fmla="*/ 7742454 w 8197517"/>
              <a:gd name="connsiteY33" fmla="*/ 111133 h 1600934"/>
              <a:gd name="connsiteX34" fmla="*/ 8197517 w 8197517"/>
              <a:gd name="connsiteY34" fmla="*/ 246447 h 1600934"/>
              <a:gd name="connsiteX0" fmla="*/ 0 w 8197517"/>
              <a:gd name="connsiteY0" fmla="*/ 1600934 h 1600934"/>
              <a:gd name="connsiteX1" fmla="*/ 254000 w 8197517"/>
              <a:gd name="connsiteY1" fmla="*/ 1575534 h 1600934"/>
              <a:gd name="connsiteX2" fmla="*/ 330200 w 8197517"/>
              <a:gd name="connsiteY2" fmla="*/ 1550134 h 1600934"/>
              <a:gd name="connsiteX3" fmla="*/ 381000 w 8197517"/>
              <a:gd name="connsiteY3" fmla="*/ 1537434 h 1600934"/>
              <a:gd name="connsiteX4" fmla="*/ 457200 w 8197517"/>
              <a:gd name="connsiteY4" fmla="*/ 1512034 h 1600934"/>
              <a:gd name="connsiteX5" fmla="*/ 609600 w 8197517"/>
              <a:gd name="connsiteY5" fmla="*/ 1499334 h 1600934"/>
              <a:gd name="connsiteX6" fmla="*/ 622300 w 8197517"/>
              <a:gd name="connsiteY6" fmla="*/ 1448534 h 1600934"/>
              <a:gd name="connsiteX7" fmla="*/ 647700 w 8197517"/>
              <a:gd name="connsiteY7" fmla="*/ 1372334 h 1600934"/>
              <a:gd name="connsiteX8" fmla="*/ 660400 w 8197517"/>
              <a:gd name="connsiteY8" fmla="*/ 1296134 h 1600934"/>
              <a:gd name="connsiteX9" fmla="*/ 711200 w 8197517"/>
              <a:gd name="connsiteY9" fmla="*/ 1270734 h 1600934"/>
              <a:gd name="connsiteX10" fmla="*/ 787400 w 8197517"/>
              <a:gd name="connsiteY10" fmla="*/ 1245334 h 1600934"/>
              <a:gd name="connsiteX11" fmla="*/ 876300 w 8197517"/>
              <a:gd name="connsiteY11" fmla="*/ 1207234 h 1600934"/>
              <a:gd name="connsiteX12" fmla="*/ 914400 w 8197517"/>
              <a:gd name="connsiteY12" fmla="*/ 1181834 h 1600934"/>
              <a:gd name="connsiteX13" fmla="*/ 977900 w 8197517"/>
              <a:gd name="connsiteY13" fmla="*/ 1105634 h 1600934"/>
              <a:gd name="connsiteX14" fmla="*/ 1003300 w 8197517"/>
              <a:gd name="connsiteY14" fmla="*/ 1054834 h 1600934"/>
              <a:gd name="connsiteX15" fmla="*/ 1079500 w 8197517"/>
              <a:gd name="connsiteY15" fmla="*/ 1016734 h 1600934"/>
              <a:gd name="connsiteX16" fmla="*/ 1104900 w 8197517"/>
              <a:gd name="connsiteY16" fmla="*/ 978634 h 1600934"/>
              <a:gd name="connsiteX17" fmla="*/ 1130300 w 8197517"/>
              <a:gd name="connsiteY17" fmla="*/ 902434 h 1600934"/>
              <a:gd name="connsiteX18" fmla="*/ 1231900 w 8197517"/>
              <a:gd name="connsiteY18" fmla="*/ 838934 h 1600934"/>
              <a:gd name="connsiteX19" fmla="*/ 1282700 w 8197517"/>
              <a:gd name="connsiteY19" fmla="*/ 826234 h 1600934"/>
              <a:gd name="connsiteX20" fmla="*/ 1320800 w 8197517"/>
              <a:gd name="connsiteY20" fmla="*/ 800834 h 1600934"/>
              <a:gd name="connsiteX21" fmla="*/ 1511300 w 8197517"/>
              <a:gd name="connsiteY21" fmla="*/ 775434 h 1600934"/>
              <a:gd name="connsiteX22" fmla="*/ 1859280 w 8197517"/>
              <a:gd name="connsiteY22" fmla="*/ 685662 h 1600934"/>
              <a:gd name="connsiteX23" fmla="*/ 2175710 w 8197517"/>
              <a:gd name="connsiteY23" fmla="*/ 540279 h 1600934"/>
              <a:gd name="connsiteX24" fmla="*/ 2444015 w 8197517"/>
              <a:gd name="connsiteY24" fmla="*/ 549476 h 1600934"/>
              <a:gd name="connsiteX25" fmla="*/ 2626093 w 8197517"/>
              <a:gd name="connsiteY25" fmla="*/ 549040 h 1600934"/>
              <a:gd name="connsiteX26" fmla="*/ 3117248 w 8197517"/>
              <a:gd name="connsiteY26" fmla="*/ 186012 h 1600934"/>
              <a:gd name="connsiteX27" fmla="*/ 4361581 w 8197517"/>
              <a:gd name="connsiteY27" fmla="*/ 243380 h 1600934"/>
              <a:gd name="connsiteX28" fmla="*/ 4735763 w 8197517"/>
              <a:gd name="connsiteY28" fmla="*/ 11726 h 1600934"/>
              <a:gd name="connsiteX29" fmla="*/ 5485732 w 8197517"/>
              <a:gd name="connsiteY29" fmla="*/ 37126 h 1600934"/>
              <a:gd name="connsiteX30" fmla="*/ 5908841 w 8197517"/>
              <a:gd name="connsiteY30" fmla="*/ 136532 h 1600934"/>
              <a:gd name="connsiteX31" fmla="*/ 6633678 w 8197517"/>
              <a:gd name="connsiteY31" fmla="*/ 46760 h 1600934"/>
              <a:gd name="connsiteX32" fmla="*/ 7742454 w 8197517"/>
              <a:gd name="connsiteY32" fmla="*/ 111133 h 1600934"/>
              <a:gd name="connsiteX33" fmla="*/ 8197517 w 8197517"/>
              <a:gd name="connsiteY33" fmla="*/ 246447 h 1600934"/>
              <a:gd name="connsiteX0" fmla="*/ 0 w 8197517"/>
              <a:gd name="connsiteY0" fmla="*/ 1600934 h 1600934"/>
              <a:gd name="connsiteX1" fmla="*/ 254000 w 8197517"/>
              <a:gd name="connsiteY1" fmla="*/ 1575534 h 1600934"/>
              <a:gd name="connsiteX2" fmla="*/ 286121 w 8197517"/>
              <a:gd name="connsiteY2" fmla="*/ 1541255 h 1600934"/>
              <a:gd name="connsiteX3" fmla="*/ 330200 w 8197517"/>
              <a:gd name="connsiteY3" fmla="*/ 1550134 h 1600934"/>
              <a:gd name="connsiteX4" fmla="*/ 381000 w 8197517"/>
              <a:gd name="connsiteY4" fmla="*/ 1537434 h 1600934"/>
              <a:gd name="connsiteX5" fmla="*/ 457200 w 8197517"/>
              <a:gd name="connsiteY5" fmla="*/ 1512034 h 1600934"/>
              <a:gd name="connsiteX6" fmla="*/ 609600 w 8197517"/>
              <a:gd name="connsiteY6" fmla="*/ 1499334 h 1600934"/>
              <a:gd name="connsiteX7" fmla="*/ 622300 w 8197517"/>
              <a:gd name="connsiteY7" fmla="*/ 1448534 h 1600934"/>
              <a:gd name="connsiteX8" fmla="*/ 647700 w 8197517"/>
              <a:gd name="connsiteY8" fmla="*/ 1372334 h 1600934"/>
              <a:gd name="connsiteX9" fmla="*/ 660400 w 8197517"/>
              <a:gd name="connsiteY9" fmla="*/ 1296134 h 1600934"/>
              <a:gd name="connsiteX10" fmla="*/ 711200 w 8197517"/>
              <a:gd name="connsiteY10" fmla="*/ 1270734 h 1600934"/>
              <a:gd name="connsiteX11" fmla="*/ 787400 w 8197517"/>
              <a:gd name="connsiteY11" fmla="*/ 1245334 h 1600934"/>
              <a:gd name="connsiteX12" fmla="*/ 876300 w 8197517"/>
              <a:gd name="connsiteY12" fmla="*/ 1207234 h 1600934"/>
              <a:gd name="connsiteX13" fmla="*/ 914400 w 8197517"/>
              <a:gd name="connsiteY13" fmla="*/ 1181834 h 1600934"/>
              <a:gd name="connsiteX14" fmla="*/ 977900 w 8197517"/>
              <a:gd name="connsiteY14" fmla="*/ 1105634 h 1600934"/>
              <a:gd name="connsiteX15" fmla="*/ 1003300 w 8197517"/>
              <a:gd name="connsiteY15" fmla="*/ 1054834 h 1600934"/>
              <a:gd name="connsiteX16" fmla="*/ 1079500 w 8197517"/>
              <a:gd name="connsiteY16" fmla="*/ 1016734 h 1600934"/>
              <a:gd name="connsiteX17" fmla="*/ 1104900 w 8197517"/>
              <a:gd name="connsiteY17" fmla="*/ 978634 h 1600934"/>
              <a:gd name="connsiteX18" fmla="*/ 1130300 w 8197517"/>
              <a:gd name="connsiteY18" fmla="*/ 902434 h 1600934"/>
              <a:gd name="connsiteX19" fmla="*/ 1231900 w 8197517"/>
              <a:gd name="connsiteY19" fmla="*/ 838934 h 1600934"/>
              <a:gd name="connsiteX20" fmla="*/ 1282700 w 8197517"/>
              <a:gd name="connsiteY20" fmla="*/ 826234 h 1600934"/>
              <a:gd name="connsiteX21" fmla="*/ 1320800 w 8197517"/>
              <a:gd name="connsiteY21" fmla="*/ 800834 h 1600934"/>
              <a:gd name="connsiteX22" fmla="*/ 1511300 w 8197517"/>
              <a:gd name="connsiteY22" fmla="*/ 775434 h 1600934"/>
              <a:gd name="connsiteX23" fmla="*/ 1859280 w 8197517"/>
              <a:gd name="connsiteY23" fmla="*/ 685662 h 1600934"/>
              <a:gd name="connsiteX24" fmla="*/ 2175710 w 8197517"/>
              <a:gd name="connsiteY24" fmla="*/ 540279 h 1600934"/>
              <a:gd name="connsiteX25" fmla="*/ 2444015 w 8197517"/>
              <a:gd name="connsiteY25" fmla="*/ 549476 h 1600934"/>
              <a:gd name="connsiteX26" fmla="*/ 2626093 w 8197517"/>
              <a:gd name="connsiteY26" fmla="*/ 549040 h 1600934"/>
              <a:gd name="connsiteX27" fmla="*/ 3117248 w 8197517"/>
              <a:gd name="connsiteY27" fmla="*/ 186012 h 1600934"/>
              <a:gd name="connsiteX28" fmla="*/ 4361581 w 8197517"/>
              <a:gd name="connsiteY28" fmla="*/ 243380 h 1600934"/>
              <a:gd name="connsiteX29" fmla="*/ 4735763 w 8197517"/>
              <a:gd name="connsiteY29" fmla="*/ 11726 h 1600934"/>
              <a:gd name="connsiteX30" fmla="*/ 5485732 w 8197517"/>
              <a:gd name="connsiteY30" fmla="*/ 37126 h 1600934"/>
              <a:gd name="connsiteX31" fmla="*/ 5908841 w 8197517"/>
              <a:gd name="connsiteY31" fmla="*/ 136532 h 1600934"/>
              <a:gd name="connsiteX32" fmla="*/ 6633678 w 8197517"/>
              <a:gd name="connsiteY32" fmla="*/ 46760 h 1600934"/>
              <a:gd name="connsiteX33" fmla="*/ 7742454 w 8197517"/>
              <a:gd name="connsiteY33" fmla="*/ 111133 h 1600934"/>
              <a:gd name="connsiteX34" fmla="*/ 8197517 w 8197517"/>
              <a:gd name="connsiteY34" fmla="*/ 246447 h 1600934"/>
              <a:gd name="connsiteX0" fmla="*/ 0 w 8197517"/>
              <a:gd name="connsiteY0" fmla="*/ 1600934 h 1600934"/>
              <a:gd name="connsiteX1" fmla="*/ 286121 w 8197517"/>
              <a:gd name="connsiteY1" fmla="*/ 1541255 h 1600934"/>
              <a:gd name="connsiteX2" fmla="*/ 330200 w 8197517"/>
              <a:gd name="connsiteY2" fmla="*/ 1550134 h 1600934"/>
              <a:gd name="connsiteX3" fmla="*/ 381000 w 8197517"/>
              <a:gd name="connsiteY3" fmla="*/ 1537434 h 1600934"/>
              <a:gd name="connsiteX4" fmla="*/ 457200 w 8197517"/>
              <a:gd name="connsiteY4" fmla="*/ 1512034 h 1600934"/>
              <a:gd name="connsiteX5" fmla="*/ 609600 w 8197517"/>
              <a:gd name="connsiteY5" fmla="*/ 1499334 h 1600934"/>
              <a:gd name="connsiteX6" fmla="*/ 622300 w 8197517"/>
              <a:gd name="connsiteY6" fmla="*/ 1448534 h 1600934"/>
              <a:gd name="connsiteX7" fmla="*/ 647700 w 8197517"/>
              <a:gd name="connsiteY7" fmla="*/ 1372334 h 1600934"/>
              <a:gd name="connsiteX8" fmla="*/ 660400 w 8197517"/>
              <a:gd name="connsiteY8" fmla="*/ 1296134 h 1600934"/>
              <a:gd name="connsiteX9" fmla="*/ 711200 w 8197517"/>
              <a:gd name="connsiteY9" fmla="*/ 1270734 h 1600934"/>
              <a:gd name="connsiteX10" fmla="*/ 787400 w 8197517"/>
              <a:gd name="connsiteY10" fmla="*/ 1245334 h 1600934"/>
              <a:gd name="connsiteX11" fmla="*/ 876300 w 8197517"/>
              <a:gd name="connsiteY11" fmla="*/ 1207234 h 1600934"/>
              <a:gd name="connsiteX12" fmla="*/ 914400 w 8197517"/>
              <a:gd name="connsiteY12" fmla="*/ 1181834 h 1600934"/>
              <a:gd name="connsiteX13" fmla="*/ 977900 w 8197517"/>
              <a:gd name="connsiteY13" fmla="*/ 1105634 h 1600934"/>
              <a:gd name="connsiteX14" fmla="*/ 1003300 w 8197517"/>
              <a:gd name="connsiteY14" fmla="*/ 1054834 h 1600934"/>
              <a:gd name="connsiteX15" fmla="*/ 1079500 w 8197517"/>
              <a:gd name="connsiteY15" fmla="*/ 1016734 h 1600934"/>
              <a:gd name="connsiteX16" fmla="*/ 1104900 w 8197517"/>
              <a:gd name="connsiteY16" fmla="*/ 978634 h 1600934"/>
              <a:gd name="connsiteX17" fmla="*/ 1130300 w 8197517"/>
              <a:gd name="connsiteY17" fmla="*/ 902434 h 1600934"/>
              <a:gd name="connsiteX18" fmla="*/ 1231900 w 8197517"/>
              <a:gd name="connsiteY18" fmla="*/ 838934 h 1600934"/>
              <a:gd name="connsiteX19" fmla="*/ 1282700 w 8197517"/>
              <a:gd name="connsiteY19" fmla="*/ 826234 h 1600934"/>
              <a:gd name="connsiteX20" fmla="*/ 1320800 w 8197517"/>
              <a:gd name="connsiteY20" fmla="*/ 800834 h 1600934"/>
              <a:gd name="connsiteX21" fmla="*/ 1511300 w 8197517"/>
              <a:gd name="connsiteY21" fmla="*/ 775434 h 1600934"/>
              <a:gd name="connsiteX22" fmla="*/ 1859280 w 8197517"/>
              <a:gd name="connsiteY22" fmla="*/ 685662 h 1600934"/>
              <a:gd name="connsiteX23" fmla="*/ 2175710 w 8197517"/>
              <a:gd name="connsiteY23" fmla="*/ 540279 h 1600934"/>
              <a:gd name="connsiteX24" fmla="*/ 2444015 w 8197517"/>
              <a:gd name="connsiteY24" fmla="*/ 549476 h 1600934"/>
              <a:gd name="connsiteX25" fmla="*/ 2626093 w 8197517"/>
              <a:gd name="connsiteY25" fmla="*/ 549040 h 1600934"/>
              <a:gd name="connsiteX26" fmla="*/ 3117248 w 8197517"/>
              <a:gd name="connsiteY26" fmla="*/ 186012 h 1600934"/>
              <a:gd name="connsiteX27" fmla="*/ 4361581 w 8197517"/>
              <a:gd name="connsiteY27" fmla="*/ 243380 h 1600934"/>
              <a:gd name="connsiteX28" fmla="*/ 4735763 w 8197517"/>
              <a:gd name="connsiteY28" fmla="*/ 11726 h 1600934"/>
              <a:gd name="connsiteX29" fmla="*/ 5485732 w 8197517"/>
              <a:gd name="connsiteY29" fmla="*/ 37126 h 1600934"/>
              <a:gd name="connsiteX30" fmla="*/ 5908841 w 8197517"/>
              <a:gd name="connsiteY30" fmla="*/ 136532 h 1600934"/>
              <a:gd name="connsiteX31" fmla="*/ 6633678 w 8197517"/>
              <a:gd name="connsiteY31" fmla="*/ 46760 h 1600934"/>
              <a:gd name="connsiteX32" fmla="*/ 7742454 w 8197517"/>
              <a:gd name="connsiteY32" fmla="*/ 111133 h 1600934"/>
              <a:gd name="connsiteX33" fmla="*/ 8197517 w 8197517"/>
              <a:gd name="connsiteY33" fmla="*/ 246447 h 1600934"/>
              <a:gd name="connsiteX0" fmla="*/ 0 w 8197517"/>
              <a:gd name="connsiteY0" fmla="*/ 1600934 h 1600934"/>
              <a:gd name="connsiteX1" fmla="*/ 286121 w 8197517"/>
              <a:gd name="connsiteY1" fmla="*/ 1541255 h 1600934"/>
              <a:gd name="connsiteX2" fmla="*/ 330200 w 8197517"/>
              <a:gd name="connsiteY2" fmla="*/ 1550134 h 1600934"/>
              <a:gd name="connsiteX3" fmla="*/ 457200 w 8197517"/>
              <a:gd name="connsiteY3" fmla="*/ 1512034 h 1600934"/>
              <a:gd name="connsiteX4" fmla="*/ 609600 w 8197517"/>
              <a:gd name="connsiteY4" fmla="*/ 1499334 h 1600934"/>
              <a:gd name="connsiteX5" fmla="*/ 622300 w 8197517"/>
              <a:gd name="connsiteY5" fmla="*/ 1448534 h 1600934"/>
              <a:gd name="connsiteX6" fmla="*/ 647700 w 8197517"/>
              <a:gd name="connsiteY6" fmla="*/ 1372334 h 1600934"/>
              <a:gd name="connsiteX7" fmla="*/ 660400 w 8197517"/>
              <a:gd name="connsiteY7" fmla="*/ 1296134 h 1600934"/>
              <a:gd name="connsiteX8" fmla="*/ 711200 w 8197517"/>
              <a:gd name="connsiteY8" fmla="*/ 1270734 h 1600934"/>
              <a:gd name="connsiteX9" fmla="*/ 787400 w 8197517"/>
              <a:gd name="connsiteY9" fmla="*/ 1245334 h 1600934"/>
              <a:gd name="connsiteX10" fmla="*/ 876300 w 8197517"/>
              <a:gd name="connsiteY10" fmla="*/ 1207234 h 1600934"/>
              <a:gd name="connsiteX11" fmla="*/ 914400 w 8197517"/>
              <a:gd name="connsiteY11" fmla="*/ 1181834 h 1600934"/>
              <a:gd name="connsiteX12" fmla="*/ 977900 w 8197517"/>
              <a:gd name="connsiteY12" fmla="*/ 1105634 h 1600934"/>
              <a:gd name="connsiteX13" fmla="*/ 1003300 w 8197517"/>
              <a:gd name="connsiteY13" fmla="*/ 1054834 h 1600934"/>
              <a:gd name="connsiteX14" fmla="*/ 1079500 w 8197517"/>
              <a:gd name="connsiteY14" fmla="*/ 1016734 h 1600934"/>
              <a:gd name="connsiteX15" fmla="*/ 1104900 w 8197517"/>
              <a:gd name="connsiteY15" fmla="*/ 978634 h 1600934"/>
              <a:gd name="connsiteX16" fmla="*/ 1130300 w 8197517"/>
              <a:gd name="connsiteY16" fmla="*/ 902434 h 1600934"/>
              <a:gd name="connsiteX17" fmla="*/ 1231900 w 8197517"/>
              <a:gd name="connsiteY17" fmla="*/ 838934 h 1600934"/>
              <a:gd name="connsiteX18" fmla="*/ 1282700 w 8197517"/>
              <a:gd name="connsiteY18" fmla="*/ 826234 h 1600934"/>
              <a:gd name="connsiteX19" fmla="*/ 1320800 w 8197517"/>
              <a:gd name="connsiteY19" fmla="*/ 800834 h 1600934"/>
              <a:gd name="connsiteX20" fmla="*/ 1511300 w 8197517"/>
              <a:gd name="connsiteY20" fmla="*/ 775434 h 1600934"/>
              <a:gd name="connsiteX21" fmla="*/ 1859280 w 8197517"/>
              <a:gd name="connsiteY21" fmla="*/ 685662 h 1600934"/>
              <a:gd name="connsiteX22" fmla="*/ 2175710 w 8197517"/>
              <a:gd name="connsiteY22" fmla="*/ 540279 h 1600934"/>
              <a:gd name="connsiteX23" fmla="*/ 2444015 w 8197517"/>
              <a:gd name="connsiteY23" fmla="*/ 549476 h 1600934"/>
              <a:gd name="connsiteX24" fmla="*/ 2626093 w 8197517"/>
              <a:gd name="connsiteY24" fmla="*/ 549040 h 1600934"/>
              <a:gd name="connsiteX25" fmla="*/ 3117248 w 8197517"/>
              <a:gd name="connsiteY25" fmla="*/ 186012 h 1600934"/>
              <a:gd name="connsiteX26" fmla="*/ 4361581 w 8197517"/>
              <a:gd name="connsiteY26" fmla="*/ 243380 h 1600934"/>
              <a:gd name="connsiteX27" fmla="*/ 4735763 w 8197517"/>
              <a:gd name="connsiteY27" fmla="*/ 11726 h 1600934"/>
              <a:gd name="connsiteX28" fmla="*/ 5485732 w 8197517"/>
              <a:gd name="connsiteY28" fmla="*/ 37126 h 1600934"/>
              <a:gd name="connsiteX29" fmla="*/ 5908841 w 8197517"/>
              <a:gd name="connsiteY29" fmla="*/ 136532 h 1600934"/>
              <a:gd name="connsiteX30" fmla="*/ 6633678 w 8197517"/>
              <a:gd name="connsiteY30" fmla="*/ 46760 h 1600934"/>
              <a:gd name="connsiteX31" fmla="*/ 7742454 w 8197517"/>
              <a:gd name="connsiteY31" fmla="*/ 111133 h 1600934"/>
              <a:gd name="connsiteX32" fmla="*/ 8197517 w 8197517"/>
              <a:gd name="connsiteY32" fmla="*/ 246447 h 1600934"/>
              <a:gd name="connsiteX0" fmla="*/ 0 w 8197517"/>
              <a:gd name="connsiteY0" fmla="*/ 1600934 h 1600934"/>
              <a:gd name="connsiteX1" fmla="*/ 330200 w 8197517"/>
              <a:gd name="connsiteY1" fmla="*/ 1550134 h 1600934"/>
              <a:gd name="connsiteX2" fmla="*/ 457200 w 8197517"/>
              <a:gd name="connsiteY2" fmla="*/ 1512034 h 1600934"/>
              <a:gd name="connsiteX3" fmla="*/ 609600 w 8197517"/>
              <a:gd name="connsiteY3" fmla="*/ 1499334 h 1600934"/>
              <a:gd name="connsiteX4" fmla="*/ 622300 w 8197517"/>
              <a:gd name="connsiteY4" fmla="*/ 1448534 h 1600934"/>
              <a:gd name="connsiteX5" fmla="*/ 647700 w 8197517"/>
              <a:gd name="connsiteY5" fmla="*/ 1372334 h 1600934"/>
              <a:gd name="connsiteX6" fmla="*/ 660400 w 8197517"/>
              <a:gd name="connsiteY6" fmla="*/ 1296134 h 1600934"/>
              <a:gd name="connsiteX7" fmla="*/ 711200 w 8197517"/>
              <a:gd name="connsiteY7" fmla="*/ 1270734 h 1600934"/>
              <a:gd name="connsiteX8" fmla="*/ 787400 w 8197517"/>
              <a:gd name="connsiteY8" fmla="*/ 1245334 h 1600934"/>
              <a:gd name="connsiteX9" fmla="*/ 876300 w 8197517"/>
              <a:gd name="connsiteY9" fmla="*/ 1207234 h 1600934"/>
              <a:gd name="connsiteX10" fmla="*/ 914400 w 8197517"/>
              <a:gd name="connsiteY10" fmla="*/ 1181834 h 1600934"/>
              <a:gd name="connsiteX11" fmla="*/ 977900 w 8197517"/>
              <a:gd name="connsiteY11" fmla="*/ 1105634 h 1600934"/>
              <a:gd name="connsiteX12" fmla="*/ 1003300 w 8197517"/>
              <a:gd name="connsiteY12" fmla="*/ 1054834 h 1600934"/>
              <a:gd name="connsiteX13" fmla="*/ 1079500 w 8197517"/>
              <a:gd name="connsiteY13" fmla="*/ 1016734 h 1600934"/>
              <a:gd name="connsiteX14" fmla="*/ 1104900 w 8197517"/>
              <a:gd name="connsiteY14" fmla="*/ 978634 h 1600934"/>
              <a:gd name="connsiteX15" fmla="*/ 1130300 w 8197517"/>
              <a:gd name="connsiteY15" fmla="*/ 902434 h 1600934"/>
              <a:gd name="connsiteX16" fmla="*/ 1231900 w 8197517"/>
              <a:gd name="connsiteY16" fmla="*/ 838934 h 1600934"/>
              <a:gd name="connsiteX17" fmla="*/ 1282700 w 8197517"/>
              <a:gd name="connsiteY17" fmla="*/ 826234 h 1600934"/>
              <a:gd name="connsiteX18" fmla="*/ 1320800 w 8197517"/>
              <a:gd name="connsiteY18" fmla="*/ 800834 h 1600934"/>
              <a:gd name="connsiteX19" fmla="*/ 1511300 w 8197517"/>
              <a:gd name="connsiteY19" fmla="*/ 775434 h 1600934"/>
              <a:gd name="connsiteX20" fmla="*/ 1859280 w 8197517"/>
              <a:gd name="connsiteY20" fmla="*/ 685662 h 1600934"/>
              <a:gd name="connsiteX21" fmla="*/ 2175710 w 8197517"/>
              <a:gd name="connsiteY21" fmla="*/ 540279 h 1600934"/>
              <a:gd name="connsiteX22" fmla="*/ 2444015 w 8197517"/>
              <a:gd name="connsiteY22" fmla="*/ 549476 h 1600934"/>
              <a:gd name="connsiteX23" fmla="*/ 2626093 w 8197517"/>
              <a:gd name="connsiteY23" fmla="*/ 549040 h 1600934"/>
              <a:gd name="connsiteX24" fmla="*/ 3117248 w 8197517"/>
              <a:gd name="connsiteY24" fmla="*/ 186012 h 1600934"/>
              <a:gd name="connsiteX25" fmla="*/ 4361581 w 8197517"/>
              <a:gd name="connsiteY25" fmla="*/ 243380 h 1600934"/>
              <a:gd name="connsiteX26" fmla="*/ 4735763 w 8197517"/>
              <a:gd name="connsiteY26" fmla="*/ 11726 h 1600934"/>
              <a:gd name="connsiteX27" fmla="*/ 5485732 w 8197517"/>
              <a:gd name="connsiteY27" fmla="*/ 37126 h 1600934"/>
              <a:gd name="connsiteX28" fmla="*/ 5908841 w 8197517"/>
              <a:gd name="connsiteY28" fmla="*/ 136532 h 1600934"/>
              <a:gd name="connsiteX29" fmla="*/ 6633678 w 8197517"/>
              <a:gd name="connsiteY29" fmla="*/ 46760 h 1600934"/>
              <a:gd name="connsiteX30" fmla="*/ 7742454 w 8197517"/>
              <a:gd name="connsiteY30" fmla="*/ 111133 h 1600934"/>
              <a:gd name="connsiteX31" fmla="*/ 8197517 w 8197517"/>
              <a:gd name="connsiteY31" fmla="*/ 246447 h 1600934"/>
              <a:gd name="connsiteX0" fmla="*/ 0 w 8197517"/>
              <a:gd name="connsiteY0" fmla="*/ 1600934 h 1600934"/>
              <a:gd name="connsiteX1" fmla="*/ 457200 w 8197517"/>
              <a:gd name="connsiteY1" fmla="*/ 1512034 h 1600934"/>
              <a:gd name="connsiteX2" fmla="*/ 609600 w 8197517"/>
              <a:gd name="connsiteY2" fmla="*/ 1499334 h 1600934"/>
              <a:gd name="connsiteX3" fmla="*/ 622300 w 8197517"/>
              <a:gd name="connsiteY3" fmla="*/ 1448534 h 1600934"/>
              <a:gd name="connsiteX4" fmla="*/ 647700 w 8197517"/>
              <a:gd name="connsiteY4" fmla="*/ 1372334 h 1600934"/>
              <a:gd name="connsiteX5" fmla="*/ 660400 w 8197517"/>
              <a:gd name="connsiteY5" fmla="*/ 1296134 h 1600934"/>
              <a:gd name="connsiteX6" fmla="*/ 711200 w 8197517"/>
              <a:gd name="connsiteY6" fmla="*/ 1270734 h 1600934"/>
              <a:gd name="connsiteX7" fmla="*/ 787400 w 8197517"/>
              <a:gd name="connsiteY7" fmla="*/ 1245334 h 1600934"/>
              <a:gd name="connsiteX8" fmla="*/ 876300 w 8197517"/>
              <a:gd name="connsiteY8" fmla="*/ 1207234 h 1600934"/>
              <a:gd name="connsiteX9" fmla="*/ 914400 w 8197517"/>
              <a:gd name="connsiteY9" fmla="*/ 1181834 h 1600934"/>
              <a:gd name="connsiteX10" fmla="*/ 977900 w 8197517"/>
              <a:gd name="connsiteY10" fmla="*/ 1105634 h 1600934"/>
              <a:gd name="connsiteX11" fmla="*/ 1003300 w 8197517"/>
              <a:gd name="connsiteY11" fmla="*/ 1054834 h 1600934"/>
              <a:gd name="connsiteX12" fmla="*/ 1079500 w 8197517"/>
              <a:gd name="connsiteY12" fmla="*/ 1016734 h 1600934"/>
              <a:gd name="connsiteX13" fmla="*/ 1104900 w 8197517"/>
              <a:gd name="connsiteY13" fmla="*/ 978634 h 1600934"/>
              <a:gd name="connsiteX14" fmla="*/ 1130300 w 8197517"/>
              <a:gd name="connsiteY14" fmla="*/ 902434 h 1600934"/>
              <a:gd name="connsiteX15" fmla="*/ 1231900 w 8197517"/>
              <a:gd name="connsiteY15" fmla="*/ 838934 h 1600934"/>
              <a:gd name="connsiteX16" fmla="*/ 1282700 w 8197517"/>
              <a:gd name="connsiteY16" fmla="*/ 826234 h 1600934"/>
              <a:gd name="connsiteX17" fmla="*/ 1320800 w 8197517"/>
              <a:gd name="connsiteY17" fmla="*/ 800834 h 1600934"/>
              <a:gd name="connsiteX18" fmla="*/ 1511300 w 8197517"/>
              <a:gd name="connsiteY18" fmla="*/ 775434 h 1600934"/>
              <a:gd name="connsiteX19" fmla="*/ 1859280 w 8197517"/>
              <a:gd name="connsiteY19" fmla="*/ 685662 h 1600934"/>
              <a:gd name="connsiteX20" fmla="*/ 2175710 w 8197517"/>
              <a:gd name="connsiteY20" fmla="*/ 540279 h 1600934"/>
              <a:gd name="connsiteX21" fmla="*/ 2444015 w 8197517"/>
              <a:gd name="connsiteY21" fmla="*/ 549476 h 1600934"/>
              <a:gd name="connsiteX22" fmla="*/ 2626093 w 8197517"/>
              <a:gd name="connsiteY22" fmla="*/ 549040 h 1600934"/>
              <a:gd name="connsiteX23" fmla="*/ 3117248 w 8197517"/>
              <a:gd name="connsiteY23" fmla="*/ 186012 h 1600934"/>
              <a:gd name="connsiteX24" fmla="*/ 4361581 w 8197517"/>
              <a:gd name="connsiteY24" fmla="*/ 243380 h 1600934"/>
              <a:gd name="connsiteX25" fmla="*/ 4735763 w 8197517"/>
              <a:gd name="connsiteY25" fmla="*/ 11726 h 1600934"/>
              <a:gd name="connsiteX26" fmla="*/ 5485732 w 8197517"/>
              <a:gd name="connsiteY26" fmla="*/ 37126 h 1600934"/>
              <a:gd name="connsiteX27" fmla="*/ 5908841 w 8197517"/>
              <a:gd name="connsiteY27" fmla="*/ 136532 h 1600934"/>
              <a:gd name="connsiteX28" fmla="*/ 6633678 w 8197517"/>
              <a:gd name="connsiteY28" fmla="*/ 46760 h 1600934"/>
              <a:gd name="connsiteX29" fmla="*/ 7742454 w 8197517"/>
              <a:gd name="connsiteY29" fmla="*/ 111133 h 1600934"/>
              <a:gd name="connsiteX30" fmla="*/ 8197517 w 8197517"/>
              <a:gd name="connsiteY30" fmla="*/ 246447 h 1600934"/>
              <a:gd name="connsiteX0" fmla="*/ 0 w 8197517"/>
              <a:gd name="connsiteY0" fmla="*/ 1600934 h 1600934"/>
              <a:gd name="connsiteX1" fmla="*/ 457200 w 8197517"/>
              <a:gd name="connsiteY1" fmla="*/ 1512034 h 1600934"/>
              <a:gd name="connsiteX2" fmla="*/ 609600 w 8197517"/>
              <a:gd name="connsiteY2" fmla="*/ 1499334 h 1600934"/>
              <a:gd name="connsiteX3" fmla="*/ 647700 w 8197517"/>
              <a:gd name="connsiteY3" fmla="*/ 1372334 h 1600934"/>
              <a:gd name="connsiteX4" fmla="*/ 660400 w 8197517"/>
              <a:gd name="connsiteY4" fmla="*/ 1296134 h 1600934"/>
              <a:gd name="connsiteX5" fmla="*/ 711200 w 8197517"/>
              <a:gd name="connsiteY5" fmla="*/ 1270734 h 1600934"/>
              <a:gd name="connsiteX6" fmla="*/ 787400 w 8197517"/>
              <a:gd name="connsiteY6" fmla="*/ 1245334 h 1600934"/>
              <a:gd name="connsiteX7" fmla="*/ 876300 w 8197517"/>
              <a:gd name="connsiteY7" fmla="*/ 1207234 h 1600934"/>
              <a:gd name="connsiteX8" fmla="*/ 914400 w 8197517"/>
              <a:gd name="connsiteY8" fmla="*/ 1181834 h 1600934"/>
              <a:gd name="connsiteX9" fmla="*/ 977900 w 8197517"/>
              <a:gd name="connsiteY9" fmla="*/ 1105634 h 1600934"/>
              <a:gd name="connsiteX10" fmla="*/ 1003300 w 8197517"/>
              <a:gd name="connsiteY10" fmla="*/ 1054834 h 1600934"/>
              <a:gd name="connsiteX11" fmla="*/ 1079500 w 8197517"/>
              <a:gd name="connsiteY11" fmla="*/ 1016734 h 1600934"/>
              <a:gd name="connsiteX12" fmla="*/ 1104900 w 8197517"/>
              <a:gd name="connsiteY12" fmla="*/ 978634 h 1600934"/>
              <a:gd name="connsiteX13" fmla="*/ 1130300 w 8197517"/>
              <a:gd name="connsiteY13" fmla="*/ 902434 h 1600934"/>
              <a:gd name="connsiteX14" fmla="*/ 1231900 w 8197517"/>
              <a:gd name="connsiteY14" fmla="*/ 838934 h 1600934"/>
              <a:gd name="connsiteX15" fmla="*/ 1282700 w 8197517"/>
              <a:gd name="connsiteY15" fmla="*/ 826234 h 1600934"/>
              <a:gd name="connsiteX16" fmla="*/ 1320800 w 8197517"/>
              <a:gd name="connsiteY16" fmla="*/ 800834 h 1600934"/>
              <a:gd name="connsiteX17" fmla="*/ 1511300 w 8197517"/>
              <a:gd name="connsiteY17" fmla="*/ 775434 h 1600934"/>
              <a:gd name="connsiteX18" fmla="*/ 1859280 w 8197517"/>
              <a:gd name="connsiteY18" fmla="*/ 685662 h 1600934"/>
              <a:gd name="connsiteX19" fmla="*/ 2175710 w 8197517"/>
              <a:gd name="connsiteY19" fmla="*/ 540279 h 1600934"/>
              <a:gd name="connsiteX20" fmla="*/ 2444015 w 8197517"/>
              <a:gd name="connsiteY20" fmla="*/ 549476 h 1600934"/>
              <a:gd name="connsiteX21" fmla="*/ 2626093 w 8197517"/>
              <a:gd name="connsiteY21" fmla="*/ 549040 h 1600934"/>
              <a:gd name="connsiteX22" fmla="*/ 3117248 w 8197517"/>
              <a:gd name="connsiteY22" fmla="*/ 186012 h 1600934"/>
              <a:gd name="connsiteX23" fmla="*/ 4361581 w 8197517"/>
              <a:gd name="connsiteY23" fmla="*/ 243380 h 1600934"/>
              <a:gd name="connsiteX24" fmla="*/ 4735763 w 8197517"/>
              <a:gd name="connsiteY24" fmla="*/ 11726 h 1600934"/>
              <a:gd name="connsiteX25" fmla="*/ 5485732 w 8197517"/>
              <a:gd name="connsiteY25" fmla="*/ 37126 h 1600934"/>
              <a:gd name="connsiteX26" fmla="*/ 5908841 w 8197517"/>
              <a:gd name="connsiteY26" fmla="*/ 136532 h 1600934"/>
              <a:gd name="connsiteX27" fmla="*/ 6633678 w 8197517"/>
              <a:gd name="connsiteY27" fmla="*/ 46760 h 1600934"/>
              <a:gd name="connsiteX28" fmla="*/ 7742454 w 8197517"/>
              <a:gd name="connsiteY28" fmla="*/ 111133 h 1600934"/>
              <a:gd name="connsiteX29" fmla="*/ 8197517 w 8197517"/>
              <a:gd name="connsiteY29" fmla="*/ 246447 h 1600934"/>
              <a:gd name="connsiteX0" fmla="*/ 0 w 8197517"/>
              <a:gd name="connsiteY0" fmla="*/ 1600934 h 1600934"/>
              <a:gd name="connsiteX1" fmla="*/ 457200 w 8197517"/>
              <a:gd name="connsiteY1" fmla="*/ 1512034 h 1600934"/>
              <a:gd name="connsiteX2" fmla="*/ 609600 w 8197517"/>
              <a:gd name="connsiteY2" fmla="*/ 1499334 h 1600934"/>
              <a:gd name="connsiteX3" fmla="*/ 647700 w 8197517"/>
              <a:gd name="connsiteY3" fmla="*/ 1372334 h 1600934"/>
              <a:gd name="connsiteX4" fmla="*/ 711200 w 8197517"/>
              <a:gd name="connsiteY4" fmla="*/ 1270734 h 1600934"/>
              <a:gd name="connsiteX5" fmla="*/ 787400 w 8197517"/>
              <a:gd name="connsiteY5" fmla="*/ 1245334 h 1600934"/>
              <a:gd name="connsiteX6" fmla="*/ 876300 w 8197517"/>
              <a:gd name="connsiteY6" fmla="*/ 1207234 h 1600934"/>
              <a:gd name="connsiteX7" fmla="*/ 914400 w 8197517"/>
              <a:gd name="connsiteY7" fmla="*/ 1181834 h 1600934"/>
              <a:gd name="connsiteX8" fmla="*/ 977900 w 8197517"/>
              <a:gd name="connsiteY8" fmla="*/ 1105634 h 1600934"/>
              <a:gd name="connsiteX9" fmla="*/ 1003300 w 8197517"/>
              <a:gd name="connsiteY9" fmla="*/ 1054834 h 1600934"/>
              <a:gd name="connsiteX10" fmla="*/ 1079500 w 8197517"/>
              <a:gd name="connsiteY10" fmla="*/ 1016734 h 1600934"/>
              <a:gd name="connsiteX11" fmla="*/ 1104900 w 8197517"/>
              <a:gd name="connsiteY11" fmla="*/ 978634 h 1600934"/>
              <a:gd name="connsiteX12" fmla="*/ 1130300 w 8197517"/>
              <a:gd name="connsiteY12" fmla="*/ 902434 h 1600934"/>
              <a:gd name="connsiteX13" fmla="*/ 1231900 w 8197517"/>
              <a:gd name="connsiteY13" fmla="*/ 838934 h 1600934"/>
              <a:gd name="connsiteX14" fmla="*/ 1282700 w 8197517"/>
              <a:gd name="connsiteY14" fmla="*/ 826234 h 1600934"/>
              <a:gd name="connsiteX15" fmla="*/ 1320800 w 8197517"/>
              <a:gd name="connsiteY15" fmla="*/ 800834 h 1600934"/>
              <a:gd name="connsiteX16" fmla="*/ 1511300 w 8197517"/>
              <a:gd name="connsiteY16" fmla="*/ 775434 h 1600934"/>
              <a:gd name="connsiteX17" fmla="*/ 1859280 w 8197517"/>
              <a:gd name="connsiteY17" fmla="*/ 685662 h 1600934"/>
              <a:gd name="connsiteX18" fmla="*/ 2175710 w 8197517"/>
              <a:gd name="connsiteY18" fmla="*/ 540279 h 1600934"/>
              <a:gd name="connsiteX19" fmla="*/ 2444015 w 8197517"/>
              <a:gd name="connsiteY19" fmla="*/ 549476 h 1600934"/>
              <a:gd name="connsiteX20" fmla="*/ 2626093 w 8197517"/>
              <a:gd name="connsiteY20" fmla="*/ 549040 h 1600934"/>
              <a:gd name="connsiteX21" fmla="*/ 3117248 w 8197517"/>
              <a:gd name="connsiteY21" fmla="*/ 186012 h 1600934"/>
              <a:gd name="connsiteX22" fmla="*/ 4361581 w 8197517"/>
              <a:gd name="connsiteY22" fmla="*/ 243380 h 1600934"/>
              <a:gd name="connsiteX23" fmla="*/ 4735763 w 8197517"/>
              <a:gd name="connsiteY23" fmla="*/ 11726 h 1600934"/>
              <a:gd name="connsiteX24" fmla="*/ 5485732 w 8197517"/>
              <a:gd name="connsiteY24" fmla="*/ 37126 h 1600934"/>
              <a:gd name="connsiteX25" fmla="*/ 5908841 w 8197517"/>
              <a:gd name="connsiteY25" fmla="*/ 136532 h 1600934"/>
              <a:gd name="connsiteX26" fmla="*/ 6633678 w 8197517"/>
              <a:gd name="connsiteY26" fmla="*/ 46760 h 1600934"/>
              <a:gd name="connsiteX27" fmla="*/ 7742454 w 8197517"/>
              <a:gd name="connsiteY27" fmla="*/ 111133 h 1600934"/>
              <a:gd name="connsiteX28" fmla="*/ 8197517 w 8197517"/>
              <a:gd name="connsiteY28" fmla="*/ 246447 h 1600934"/>
              <a:gd name="connsiteX0" fmla="*/ 0 w 8197517"/>
              <a:gd name="connsiteY0" fmla="*/ 1600934 h 1600934"/>
              <a:gd name="connsiteX1" fmla="*/ 457200 w 8197517"/>
              <a:gd name="connsiteY1" fmla="*/ 1512034 h 1600934"/>
              <a:gd name="connsiteX2" fmla="*/ 609600 w 8197517"/>
              <a:gd name="connsiteY2" fmla="*/ 1499334 h 1600934"/>
              <a:gd name="connsiteX3" fmla="*/ 647700 w 8197517"/>
              <a:gd name="connsiteY3" fmla="*/ 1372334 h 1600934"/>
              <a:gd name="connsiteX4" fmla="*/ 711200 w 8197517"/>
              <a:gd name="connsiteY4" fmla="*/ 1270734 h 1600934"/>
              <a:gd name="connsiteX5" fmla="*/ 787400 w 8197517"/>
              <a:gd name="connsiteY5" fmla="*/ 1245334 h 1600934"/>
              <a:gd name="connsiteX6" fmla="*/ 914400 w 8197517"/>
              <a:gd name="connsiteY6" fmla="*/ 1181834 h 1600934"/>
              <a:gd name="connsiteX7" fmla="*/ 977900 w 8197517"/>
              <a:gd name="connsiteY7" fmla="*/ 1105634 h 1600934"/>
              <a:gd name="connsiteX8" fmla="*/ 1003300 w 8197517"/>
              <a:gd name="connsiteY8" fmla="*/ 1054834 h 1600934"/>
              <a:gd name="connsiteX9" fmla="*/ 1079500 w 8197517"/>
              <a:gd name="connsiteY9" fmla="*/ 1016734 h 1600934"/>
              <a:gd name="connsiteX10" fmla="*/ 1104900 w 8197517"/>
              <a:gd name="connsiteY10" fmla="*/ 978634 h 1600934"/>
              <a:gd name="connsiteX11" fmla="*/ 1130300 w 8197517"/>
              <a:gd name="connsiteY11" fmla="*/ 902434 h 1600934"/>
              <a:gd name="connsiteX12" fmla="*/ 1231900 w 8197517"/>
              <a:gd name="connsiteY12" fmla="*/ 838934 h 1600934"/>
              <a:gd name="connsiteX13" fmla="*/ 1282700 w 8197517"/>
              <a:gd name="connsiteY13" fmla="*/ 826234 h 1600934"/>
              <a:gd name="connsiteX14" fmla="*/ 1320800 w 8197517"/>
              <a:gd name="connsiteY14" fmla="*/ 800834 h 1600934"/>
              <a:gd name="connsiteX15" fmla="*/ 1511300 w 8197517"/>
              <a:gd name="connsiteY15" fmla="*/ 775434 h 1600934"/>
              <a:gd name="connsiteX16" fmla="*/ 1859280 w 8197517"/>
              <a:gd name="connsiteY16" fmla="*/ 685662 h 1600934"/>
              <a:gd name="connsiteX17" fmla="*/ 2175710 w 8197517"/>
              <a:gd name="connsiteY17" fmla="*/ 540279 h 1600934"/>
              <a:gd name="connsiteX18" fmla="*/ 2444015 w 8197517"/>
              <a:gd name="connsiteY18" fmla="*/ 549476 h 1600934"/>
              <a:gd name="connsiteX19" fmla="*/ 2626093 w 8197517"/>
              <a:gd name="connsiteY19" fmla="*/ 549040 h 1600934"/>
              <a:gd name="connsiteX20" fmla="*/ 3117248 w 8197517"/>
              <a:gd name="connsiteY20" fmla="*/ 186012 h 1600934"/>
              <a:gd name="connsiteX21" fmla="*/ 4361581 w 8197517"/>
              <a:gd name="connsiteY21" fmla="*/ 243380 h 1600934"/>
              <a:gd name="connsiteX22" fmla="*/ 4735763 w 8197517"/>
              <a:gd name="connsiteY22" fmla="*/ 11726 h 1600934"/>
              <a:gd name="connsiteX23" fmla="*/ 5485732 w 8197517"/>
              <a:gd name="connsiteY23" fmla="*/ 37126 h 1600934"/>
              <a:gd name="connsiteX24" fmla="*/ 5908841 w 8197517"/>
              <a:gd name="connsiteY24" fmla="*/ 136532 h 1600934"/>
              <a:gd name="connsiteX25" fmla="*/ 6633678 w 8197517"/>
              <a:gd name="connsiteY25" fmla="*/ 46760 h 1600934"/>
              <a:gd name="connsiteX26" fmla="*/ 7742454 w 8197517"/>
              <a:gd name="connsiteY26" fmla="*/ 111133 h 1600934"/>
              <a:gd name="connsiteX27" fmla="*/ 8197517 w 8197517"/>
              <a:gd name="connsiteY27" fmla="*/ 246447 h 1600934"/>
              <a:gd name="connsiteX0" fmla="*/ 0 w 8197517"/>
              <a:gd name="connsiteY0" fmla="*/ 1600934 h 1600934"/>
              <a:gd name="connsiteX1" fmla="*/ 457200 w 8197517"/>
              <a:gd name="connsiteY1" fmla="*/ 1512034 h 1600934"/>
              <a:gd name="connsiteX2" fmla="*/ 609600 w 8197517"/>
              <a:gd name="connsiteY2" fmla="*/ 1499334 h 1600934"/>
              <a:gd name="connsiteX3" fmla="*/ 647700 w 8197517"/>
              <a:gd name="connsiteY3" fmla="*/ 1372334 h 1600934"/>
              <a:gd name="connsiteX4" fmla="*/ 711200 w 8197517"/>
              <a:gd name="connsiteY4" fmla="*/ 1270734 h 1600934"/>
              <a:gd name="connsiteX5" fmla="*/ 787400 w 8197517"/>
              <a:gd name="connsiteY5" fmla="*/ 1245334 h 1600934"/>
              <a:gd name="connsiteX6" fmla="*/ 914400 w 8197517"/>
              <a:gd name="connsiteY6" fmla="*/ 1181834 h 1600934"/>
              <a:gd name="connsiteX7" fmla="*/ 950264 w 8197517"/>
              <a:gd name="connsiteY7" fmla="*/ 1146259 h 1600934"/>
              <a:gd name="connsiteX8" fmla="*/ 977900 w 8197517"/>
              <a:gd name="connsiteY8" fmla="*/ 1105634 h 1600934"/>
              <a:gd name="connsiteX9" fmla="*/ 1003300 w 8197517"/>
              <a:gd name="connsiteY9" fmla="*/ 1054834 h 1600934"/>
              <a:gd name="connsiteX10" fmla="*/ 1079500 w 8197517"/>
              <a:gd name="connsiteY10" fmla="*/ 1016734 h 1600934"/>
              <a:gd name="connsiteX11" fmla="*/ 1104900 w 8197517"/>
              <a:gd name="connsiteY11" fmla="*/ 978634 h 1600934"/>
              <a:gd name="connsiteX12" fmla="*/ 1130300 w 8197517"/>
              <a:gd name="connsiteY12" fmla="*/ 902434 h 1600934"/>
              <a:gd name="connsiteX13" fmla="*/ 1231900 w 8197517"/>
              <a:gd name="connsiteY13" fmla="*/ 838934 h 1600934"/>
              <a:gd name="connsiteX14" fmla="*/ 1282700 w 8197517"/>
              <a:gd name="connsiteY14" fmla="*/ 826234 h 1600934"/>
              <a:gd name="connsiteX15" fmla="*/ 1320800 w 8197517"/>
              <a:gd name="connsiteY15" fmla="*/ 800834 h 1600934"/>
              <a:gd name="connsiteX16" fmla="*/ 1511300 w 8197517"/>
              <a:gd name="connsiteY16" fmla="*/ 775434 h 1600934"/>
              <a:gd name="connsiteX17" fmla="*/ 1859280 w 8197517"/>
              <a:gd name="connsiteY17" fmla="*/ 685662 h 1600934"/>
              <a:gd name="connsiteX18" fmla="*/ 2175710 w 8197517"/>
              <a:gd name="connsiteY18" fmla="*/ 540279 h 1600934"/>
              <a:gd name="connsiteX19" fmla="*/ 2444015 w 8197517"/>
              <a:gd name="connsiteY19" fmla="*/ 549476 h 1600934"/>
              <a:gd name="connsiteX20" fmla="*/ 2626093 w 8197517"/>
              <a:gd name="connsiteY20" fmla="*/ 549040 h 1600934"/>
              <a:gd name="connsiteX21" fmla="*/ 3117248 w 8197517"/>
              <a:gd name="connsiteY21" fmla="*/ 186012 h 1600934"/>
              <a:gd name="connsiteX22" fmla="*/ 4361581 w 8197517"/>
              <a:gd name="connsiteY22" fmla="*/ 243380 h 1600934"/>
              <a:gd name="connsiteX23" fmla="*/ 4735763 w 8197517"/>
              <a:gd name="connsiteY23" fmla="*/ 11726 h 1600934"/>
              <a:gd name="connsiteX24" fmla="*/ 5485732 w 8197517"/>
              <a:gd name="connsiteY24" fmla="*/ 37126 h 1600934"/>
              <a:gd name="connsiteX25" fmla="*/ 5908841 w 8197517"/>
              <a:gd name="connsiteY25" fmla="*/ 136532 h 1600934"/>
              <a:gd name="connsiteX26" fmla="*/ 6633678 w 8197517"/>
              <a:gd name="connsiteY26" fmla="*/ 46760 h 1600934"/>
              <a:gd name="connsiteX27" fmla="*/ 7742454 w 8197517"/>
              <a:gd name="connsiteY27" fmla="*/ 111133 h 1600934"/>
              <a:gd name="connsiteX28" fmla="*/ 8197517 w 8197517"/>
              <a:gd name="connsiteY28" fmla="*/ 246447 h 1600934"/>
              <a:gd name="connsiteX0" fmla="*/ 0 w 8197517"/>
              <a:gd name="connsiteY0" fmla="*/ 1600934 h 1600934"/>
              <a:gd name="connsiteX1" fmla="*/ 457200 w 8197517"/>
              <a:gd name="connsiteY1" fmla="*/ 1512034 h 1600934"/>
              <a:gd name="connsiteX2" fmla="*/ 609600 w 8197517"/>
              <a:gd name="connsiteY2" fmla="*/ 1499334 h 1600934"/>
              <a:gd name="connsiteX3" fmla="*/ 647700 w 8197517"/>
              <a:gd name="connsiteY3" fmla="*/ 1372334 h 1600934"/>
              <a:gd name="connsiteX4" fmla="*/ 711200 w 8197517"/>
              <a:gd name="connsiteY4" fmla="*/ 1270734 h 1600934"/>
              <a:gd name="connsiteX5" fmla="*/ 787400 w 8197517"/>
              <a:gd name="connsiteY5" fmla="*/ 1245334 h 1600934"/>
              <a:gd name="connsiteX6" fmla="*/ 950264 w 8197517"/>
              <a:gd name="connsiteY6" fmla="*/ 1146259 h 1600934"/>
              <a:gd name="connsiteX7" fmla="*/ 977900 w 8197517"/>
              <a:gd name="connsiteY7" fmla="*/ 1105634 h 1600934"/>
              <a:gd name="connsiteX8" fmla="*/ 1003300 w 8197517"/>
              <a:gd name="connsiteY8" fmla="*/ 1054834 h 1600934"/>
              <a:gd name="connsiteX9" fmla="*/ 1079500 w 8197517"/>
              <a:gd name="connsiteY9" fmla="*/ 1016734 h 1600934"/>
              <a:gd name="connsiteX10" fmla="*/ 1104900 w 8197517"/>
              <a:gd name="connsiteY10" fmla="*/ 978634 h 1600934"/>
              <a:gd name="connsiteX11" fmla="*/ 1130300 w 8197517"/>
              <a:gd name="connsiteY11" fmla="*/ 902434 h 1600934"/>
              <a:gd name="connsiteX12" fmla="*/ 1231900 w 8197517"/>
              <a:gd name="connsiteY12" fmla="*/ 838934 h 1600934"/>
              <a:gd name="connsiteX13" fmla="*/ 1282700 w 8197517"/>
              <a:gd name="connsiteY13" fmla="*/ 826234 h 1600934"/>
              <a:gd name="connsiteX14" fmla="*/ 1320800 w 8197517"/>
              <a:gd name="connsiteY14" fmla="*/ 800834 h 1600934"/>
              <a:gd name="connsiteX15" fmla="*/ 1511300 w 8197517"/>
              <a:gd name="connsiteY15" fmla="*/ 775434 h 1600934"/>
              <a:gd name="connsiteX16" fmla="*/ 1859280 w 8197517"/>
              <a:gd name="connsiteY16" fmla="*/ 685662 h 1600934"/>
              <a:gd name="connsiteX17" fmla="*/ 2175710 w 8197517"/>
              <a:gd name="connsiteY17" fmla="*/ 540279 h 1600934"/>
              <a:gd name="connsiteX18" fmla="*/ 2444015 w 8197517"/>
              <a:gd name="connsiteY18" fmla="*/ 549476 h 1600934"/>
              <a:gd name="connsiteX19" fmla="*/ 2626093 w 8197517"/>
              <a:gd name="connsiteY19" fmla="*/ 549040 h 1600934"/>
              <a:gd name="connsiteX20" fmla="*/ 3117248 w 8197517"/>
              <a:gd name="connsiteY20" fmla="*/ 186012 h 1600934"/>
              <a:gd name="connsiteX21" fmla="*/ 4361581 w 8197517"/>
              <a:gd name="connsiteY21" fmla="*/ 243380 h 1600934"/>
              <a:gd name="connsiteX22" fmla="*/ 4735763 w 8197517"/>
              <a:gd name="connsiteY22" fmla="*/ 11726 h 1600934"/>
              <a:gd name="connsiteX23" fmla="*/ 5485732 w 8197517"/>
              <a:gd name="connsiteY23" fmla="*/ 37126 h 1600934"/>
              <a:gd name="connsiteX24" fmla="*/ 5908841 w 8197517"/>
              <a:gd name="connsiteY24" fmla="*/ 136532 h 1600934"/>
              <a:gd name="connsiteX25" fmla="*/ 6633678 w 8197517"/>
              <a:gd name="connsiteY25" fmla="*/ 46760 h 1600934"/>
              <a:gd name="connsiteX26" fmla="*/ 7742454 w 8197517"/>
              <a:gd name="connsiteY26" fmla="*/ 111133 h 1600934"/>
              <a:gd name="connsiteX27" fmla="*/ 8197517 w 8197517"/>
              <a:gd name="connsiteY27" fmla="*/ 246447 h 1600934"/>
              <a:gd name="connsiteX0" fmla="*/ 0 w 8197517"/>
              <a:gd name="connsiteY0" fmla="*/ 1600934 h 1600934"/>
              <a:gd name="connsiteX1" fmla="*/ 457200 w 8197517"/>
              <a:gd name="connsiteY1" fmla="*/ 1512034 h 1600934"/>
              <a:gd name="connsiteX2" fmla="*/ 609600 w 8197517"/>
              <a:gd name="connsiteY2" fmla="*/ 1499334 h 1600934"/>
              <a:gd name="connsiteX3" fmla="*/ 647700 w 8197517"/>
              <a:gd name="connsiteY3" fmla="*/ 1372334 h 1600934"/>
              <a:gd name="connsiteX4" fmla="*/ 711200 w 8197517"/>
              <a:gd name="connsiteY4" fmla="*/ 1270734 h 1600934"/>
              <a:gd name="connsiteX5" fmla="*/ 950264 w 8197517"/>
              <a:gd name="connsiteY5" fmla="*/ 1146259 h 1600934"/>
              <a:gd name="connsiteX6" fmla="*/ 977900 w 8197517"/>
              <a:gd name="connsiteY6" fmla="*/ 1105634 h 1600934"/>
              <a:gd name="connsiteX7" fmla="*/ 1003300 w 8197517"/>
              <a:gd name="connsiteY7" fmla="*/ 1054834 h 1600934"/>
              <a:gd name="connsiteX8" fmla="*/ 1079500 w 8197517"/>
              <a:gd name="connsiteY8" fmla="*/ 1016734 h 1600934"/>
              <a:gd name="connsiteX9" fmla="*/ 1104900 w 8197517"/>
              <a:gd name="connsiteY9" fmla="*/ 978634 h 1600934"/>
              <a:gd name="connsiteX10" fmla="*/ 1130300 w 8197517"/>
              <a:gd name="connsiteY10" fmla="*/ 902434 h 1600934"/>
              <a:gd name="connsiteX11" fmla="*/ 1231900 w 8197517"/>
              <a:gd name="connsiteY11" fmla="*/ 838934 h 1600934"/>
              <a:gd name="connsiteX12" fmla="*/ 1282700 w 8197517"/>
              <a:gd name="connsiteY12" fmla="*/ 826234 h 1600934"/>
              <a:gd name="connsiteX13" fmla="*/ 1320800 w 8197517"/>
              <a:gd name="connsiteY13" fmla="*/ 800834 h 1600934"/>
              <a:gd name="connsiteX14" fmla="*/ 1511300 w 8197517"/>
              <a:gd name="connsiteY14" fmla="*/ 775434 h 1600934"/>
              <a:gd name="connsiteX15" fmla="*/ 1859280 w 8197517"/>
              <a:gd name="connsiteY15" fmla="*/ 685662 h 1600934"/>
              <a:gd name="connsiteX16" fmla="*/ 2175710 w 8197517"/>
              <a:gd name="connsiteY16" fmla="*/ 540279 h 1600934"/>
              <a:gd name="connsiteX17" fmla="*/ 2444015 w 8197517"/>
              <a:gd name="connsiteY17" fmla="*/ 549476 h 1600934"/>
              <a:gd name="connsiteX18" fmla="*/ 2626093 w 8197517"/>
              <a:gd name="connsiteY18" fmla="*/ 549040 h 1600934"/>
              <a:gd name="connsiteX19" fmla="*/ 3117248 w 8197517"/>
              <a:gd name="connsiteY19" fmla="*/ 186012 h 1600934"/>
              <a:gd name="connsiteX20" fmla="*/ 4361581 w 8197517"/>
              <a:gd name="connsiteY20" fmla="*/ 243380 h 1600934"/>
              <a:gd name="connsiteX21" fmla="*/ 4735763 w 8197517"/>
              <a:gd name="connsiteY21" fmla="*/ 11726 h 1600934"/>
              <a:gd name="connsiteX22" fmla="*/ 5485732 w 8197517"/>
              <a:gd name="connsiteY22" fmla="*/ 37126 h 1600934"/>
              <a:gd name="connsiteX23" fmla="*/ 5908841 w 8197517"/>
              <a:gd name="connsiteY23" fmla="*/ 136532 h 1600934"/>
              <a:gd name="connsiteX24" fmla="*/ 6633678 w 8197517"/>
              <a:gd name="connsiteY24" fmla="*/ 46760 h 1600934"/>
              <a:gd name="connsiteX25" fmla="*/ 7742454 w 8197517"/>
              <a:gd name="connsiteY25" fmla="*/ 111133 h 1600934"/>
              <a:gd name="connsiteX26" fmla="*/ 8197517 w 8197517"/>
              <a:gd name="connsiteY26" fmla="*/ 246447 h 1600934"/>
              <a:gd name="connsiteX0" fmla="*/ 0 w 8197517"/>
              <a:gd name="connsiteY0" fmla="*/ 1600934 h 1600934"/>
              <a:gd name="connsiteX1" fmla="*/ 457200 w 8197517"/>
              <a:gd name="connsiteY1" fmla="*/ 1512034 h 1600934"/>
              <a:gd name="connsiteX2" fmla="*/ 609600 w 8197517"/>
              <a:gd name="connsiteY2" fmla="*/ 1499334 h 1600934"/>
              <a:gd name="connsiteX3" fmla="*/ 647700 w 8197517"/>
              <a:gd name="connsiteY3" fmla="*/ 1372334 h 1600934"/>
              <a:gd name="connsiteX4" fmla="*/ 950264 w 8197517"/>
              <a:gd name="connsiteY4" fmla="*/ 1146259 h 1600934"/>
              <a:gd name="connsiteX5" fmla="*/ 977900 w 8197517"/>
              <a:gd name="connsiteY5" fmla="*/ 1105634 h 1600934"/>
              <a:gd name="connsiteX6" fmla="*/ 1003300 w 8197517"/>
              <a:gd name="connsiteY6" fmla="*/ 1054834 h 1600934"/>
              <a:gd name="connsiteX7" fmla="*/ 1079500 w 8197517"/>
              <a:gd name="connsiteY7" fmla="*/ 1016734 h 1600934"/>
              <a:gd name="connsiteX8" fmla="*/ 1104900 w 8197517"/>
              <a:gd name="connsiteY8" fmla="*/ 978634 h 1600934"/>
              <a:gd name="connsiteX9" fmla="*/ 1130300 w 8197517"/>
              <a:gd name="connsiteY9" fmla="*/ 902434 h 1600934"/>
              <a:gd name="connsiteX10" fmla="*/ 1231900 w 8197517"/>
              <a:gd name="connsiteY10" fmla="*/ 838934 h 1600934"/>
              <a:gd name="connsiteX11" fmla="*/ 1282700 w 8197517"/>
              <a:gd name="connsiteY11" fmla="*/ 826234 h 1600934"/>
              <a:gd name="connsiteX12" fmla="*/ 1320800 w 8197517"/>
              <a:gd name="connsiteY12" fmla="*/ 800834 h 1600934"/>
              <a:gd name="connsiteX13" fmla="*/ 1511300 w 8197517"/>
              <a:gd name="connsiteY13" fmla="*/ 775434 h 1600934"/>
              <a:gd name="connsiteX14" fmla="*/ 1859280 w 8197517"/>
              <a:gd name="connsiteY14" fmla="*/ 685662 h 1600934"/>
              <a:gd name="connsiteX15" fmla="*/ 2175710 w 8197517"/>
              <a:gd name="connsiteY15" fmla="*/ 540279 h 1600934"/>
              <a:gd name="connsiteX16" fmla="*/ 2444015 w 8197517"/>
              <a:gd name="connsiteY16" fmla="*/ 549476 h 1600934"/>
              <a:gd name="connsiteX17" fmla="*/ 2626093 w 8197517"/>
              <a:gd name="connsiteY17" fmla="*/ 549040 h 1600934"/>
              <a:gd name="connsiteX18" fmla="*/ 3117248 w 8197517"/>
              <a:gd name="connsiteY18" fmla="*/ 186012 h 1600934"/>
              <a:gd name="connsiteX19" fmla="*/ 4361581 w 8197517"/>
              <a:gd name="connsiteY19" fmla="*/ 243380 h 1600934"/>
              <a:gd name="connsiteX20" fmla="*/ 4735763 w 8197517"/>
              <a:gd name="connsiteY20" fmla="*/ 11726 h 1600934"/>
              <a:gd name="connsiteX21" fmla="*/ 5485732 w 8197517"/>
              <a:gd name="connsiteY21" fmla="*/ 37126 h 1600934"/>
              <a:gd name="connsiteX22" fmla="*/ 5908841 w 8197517"/>
              <a:gd name="connsiteY22" fmla="*/ 136532 h 1600934"/>
              <a:gd name="connsiteX23" fmla="*/ 6633678 w 8197517"/>
              <a:gd name="connsiteY23" fmla="*/ 46760 h 1600934"/>
              <a:gd name="connsiteX24" fmla="*/ 7742454 w 8197517"/>
              <a:gd name="connsiteY24" fmla="*/ 111133 h 1600934"/>
              <a:gd name="connsiteX25" fmla="*/ 8197517 w 8197517"/>
              <a:gd name="connsiteY25" fmla="*/ 246447 h 1600934"/>
              <a:gd name="connsiteX0" fmla="*/ 0 w 8197517"/>
              <a:gd name="connsiteY0" fmla="*/ 1600934 h 1600934"/>
              <a:gd name="connsiteX1" fmla="*/ 457200 w 8197517"/>
              <a:gd name="connsiteY1" fmla="*/ 1512034 h 1600934"/>
              <a:gd name="connsiteX2" fmla="*/ 609600 w 8197517"/>
              <a:gd name="connsiteY2" fmla="*/ 1499334 h 1600934"/>
              <a:gd name="connsiteX3" fmla="*/ 647700 w 8197517"/>
              <a:gd name="connsiteY3" fmla="*/ 1372334 h 1600934"/>
              <a:gd name="connsiteX4" fmla="*/ 950264 w 8197517"/>
              <a:gd name="connsiteY4" fmla="*/ 1146259 h 1600934"/>
              <a:gd name="connsiteX5" fmla="*/ 977900 w 8197517"/>
              <a:gd name="connsiteY5" fmla="*/ 1105634 h 1600934"/>
              <a:gd name="connsiteX6" fmla="*/ 1003300 w 8197517"/>
              <a:gd name="connsiteY6" fmla="*/ 1054834 h 1600934"/>
              <a:gd name="connsiteX7" fmla="*/ 1104900 w 8197517"/>
              <a:gd name="connsiteY7" fmla="*/ 978634 h 1600934"/>
              <a:gd name="connsiteX8" fmla="*/ 1130300 w 8197517"/>
              <a:gd name="connsiteY8" fmla="*/ 902434 h 1600934"/>
              <a:gd name="connsiteX9" fmla="*/ 1231900 w 8197517"/>
              <a:gd name="connsiteY9" fmla="*/ 838934 h 1600934"/>
              <a:gd name="connsiteX10" fmla="*/ 1282700 w 8197517"/>
              <a:gd name="connsiteY10" fmla="*/ 826234 h 1600934"/>
              <a:gd name="connsiteX11" fmla="*/ 1320800 w 8197517"/>
              <a:gd name="connsiteY11" fmla="*/ 800834 h 1600934"/>
              <a:gd name="connsiteX12" fmla="*/ 1511300 w 8197517"/>
              <a:gd name="connsiteY12" fmla="*/ 775434 h 1600934"/>
              <a:gd name="connsiteX13" fmla="*/ 1859280 w 8197517"/>
              <a:gd name="connsiteY13" fmla="*/ 685662 h 1600934"/>
              <a:gd name="connsiteX14" fmla="*/ 2175710 w 8197517"/>
              <a:gd name="connsiteY14" fmla="*/ 540279 h 1600934"/>
              <a:gd name="connsiteX15" fmla="*/ 2444015 w 8197517"/>
              <a:gd name="connsiteY15" fmla="*/ 549476 h 1600934"/>
              <a:gd name="connsiteX16" fmla="*/ 2626093 w 8197517"/>
              <a:gd name="connsiteY16" fmla="*/ 549040 h 1600934"/>
              <a:gd name="connsiteX17" fmla="*/ 3117248 w 8197517"/>
              <a:gd name="connsiteY17" fmla="*/ 186012 h 1600934"/>
              <a:gd name="connsiteX18" fmla="*/ 4361581 w 8197517"/>
              <a:gd name="connsiteY18" fmla="*/ 243380 h 1600934"/>
              <a:gd name="connsiteX19" fmla="*/ 4735763 w 8197517"/>
              <a:gd name="connsiteY19" fmla="*/ 11726 h 1600934"/>
              <a:gd name="connsiteX20" fmla="*/ 5485732 w 8197517"/>
              <a:gd name="connsiteY20" fmla="*/ 37126 h 1600934"/>
              <a:gd name="connsiteX21" fmla="*/ 5908841 w 8197517"/>
              <a:gd name="connsiteY21" fmla="*/ 136532 h 1600934"/>
              <a:gd name="connsiteX22" fmla="*/ 6633678 w 8197517"/>
              <a:gd name="connsiteY22" fmla="*/ 46760 h 1600934"/>
              <a:gd name="connsiteX23" fmla="*/ 7742454 w 8197517"/>
              <a:gd name="connsiteY23" fmla="*/ 111133 h 1600934"/>
              <a:gd name="connsiteX24" fmla="*/ 8197517 w 8197517"/>
              <a:gd name="connsiteY24" fmla="*/ 246447 h 1600934"/>
              <a:gd name="connsiteX0" fmla="*/ 0 w 8197517"/>
              <a:gd name="connsiteY0" fmla="*/ 1600934 h 1600934"/>
              <a:gd name="connsiteX1" fmla="*/ 457200 w 8197517"/>
              <a:gd name="connsiteY1" fmla="*/ 1512034 h 1600934"/>
              <a:gd name="connsiteX2" fmla="*/ 609600 w 8197517"/>
              <a:gd name="connsiteY2" fmla="*/ 1499334 h 1600934"/>
              <a:gd name="connsiteX3" fmla="*/ 647700 w 8197517"/>
              <a:gd name="connsiteY3" fmla="*/ 1372334 h 1600934"/>
              <a:gd name="connsiteX4" fmla="*/ 950264 w 8197517"/>
              <a:gd name="connsiteY4" fmla="*/ 1146259 h 1600934"/>
              <a:gd name="connsiteX5" fmla="*/ 977900 w 8197517"/>
              <a:gd name="connsiteY5" fmla="*/ 1105634 h 1600934"/>
              <a:gd name="connsiteX6" fmla="*/ 1104900 w 8197517"/>
              <a:gd name="connsiteY6" fmla="*/ 978634 h 1600934"/>
              <a:gd name="connsiteX7" fmla="*/ 1130300 w 8197517"/>
              <a:gd name="connsiteY7" fmla="*/ 902434 h 1600934"/>
              <a:gd name="connsiteX8" fmla="*/ 1231900 w 8197517"/>
              <a:gd name="connsiteY8" fmla="*/ 838934 h 1600934"/>
              <a:gd name="connsiteX9" fmla="*/ 1282700 w 8197517"/>
              <a:gd name="connsiteY9" fmla="*/ 826234 h 1600934"/>
              <a:gd name="connsiteX10" fmla="*/ 1320800 w 8197517"/>
              <a:gd name="connsiteY10" fmla="*/ 800834 h 1600934"/>
              <a:gd name="connsiteX11" fmla="*/ 1511300 w 8197517"/>
              <a:gd name="connsiteY11" fmla="*/ 775434 h 1600934"/>
              <a:gd name="connsiteX12" fmla="*/ 1859280 w 8197517"/>
              <a:gd name="connsiteY12" fmla="*/ 685662 h 1600934"/>
              <a:gd name="connsiteX13" fmla="*/ 2175710 w 8197517"/>
              <a:gd name="connsiteY13" fmla="*/ 540279 h 1600934"/>
              <a:gd name="connsiteX14" fmla="*/ 2444015 w 8197517"/>
              <a:gd name="connsiteY14" fmla="*/ 549476 h 1600934"/>
              <a:gd name="connsiteX15" fmla="*/ 2626093 w 8197517"/>
              <a:gd name="connsiteY15" fmla="*/ 549040 h 1600934"/>
              <a:gd name="connsiteX16" fmla="*/ 3117248 w 8197517"/>
              <a:gd name="connsiteY16" fmla="*/ 186012 h 1600934"/>
              <a:gd name="connsiteX17" fmla="*/ 4361581 w 8197517"/>
              <a:gd name="connsiteY17" fmla="*/ 243380 h 1600934"/>
              <a:gd name="connsiteX18" fmla="*/ 4735763 w 8197517"/>
              <a:gd name="connsiteY18" fmla="*/ 11726 h 1600934"/>
              <a:gd name="connsiteX19" fmla="*/ 5485732 w 8197517"/>
              <a:gd name="connsiteY19" fmla="*/ 37126 h 1600934"/>
              <a:gd name="connsiteX20" fmla="*/ 5908841 w 8197517"/>
              <a:gd name="connsiteY20" fmla="*/ 136532 h 1600934"/>
              <a:gd name="connsiteX21" fmla="*/ 6633678 w 8197517"/>
              <a:gd name="connsiteY21" fmla="*/ 46760 h 1600934"/>
              <a:gd name="connsiteX22" fmla="*/ 7742454 w 8197517"/>
              <a:gd name="connsiteY22" fmla="*/ 111133 h 1600934"/>
              <a:gd name="connsiteX23" fmla="*/ 8197517 w 8197517"/>
              <a:gd name="connsiteY23" fmla="*/ 246447 h 1600934"/>
              <a:gd name="connsiteX0" fmla="*/ 0 w 8197517"/>
              <a:gd name="connsiteY0" fmla="*/ 1600934 h 1600934"/>
              <a:gd name="connsiteX1" fmla="*/ 457200 w 8197517"/>
              <a:gd name="connsiteY1" fmla="*/ 1512034 h 1600934"/>
              <a:gd name="connsiteX2" fmla="*/ 609600 w 8197517"/>
              <a:gd name="connsiteY2" fmla="*/ 1499334 h 1600934"/>
              <a:gd name="connsiteX3" fmla="*/ 647700 w 8197517"/>
              <a:gd name="connsiteY3" fmla="*/ 1372334 h 1600934"/>
              <a:gd name="connsiteX4" fmla="*/ 950264 w 8197517"/>
              <a:gd name="connsiteY4" fmla="*/ 1146259 h 1600934"/>
              <a:gd name="connsiteX5" fmla="*/ 1104900 w 8197517"/>
              <a:gd name="connsiteY5" fmla="*/ 978634 h 1600934"/>
              <a:gd name="connsiteX6" fmla="*/ 1130300 w 8197517"/>
              <a:gd name="connsiteY6" fmla="*/ 902434 h 1600934"/>
              <a:gd name="connsiteX7" fmla="*/ 1231900 w 8197517"/>
              <a:gd name="connsiteY7" fmla="*/ 838934 h 1600934"/>
              <a:gd name="connsiteX8" fmla="*/ 1282700 w 8197517"/>
              <a:gd name="connsiteY8" fmla="*/ 826234 h 1600934"/>
              <a:gd name="connsiteX9" fmla="*/ 1320800 w 8197517"/>
              <a:gd name="connsiteY9" fmla="*/ 800834 h 1600934"/>
              <a:gd name="connsiteX10" fmla="*/ 1511300 w 8197517"/>
              <a:gd name="connsiteY10" fmla="*/ 775434 h 1600934"/>
              <a:gd name="connsiteX11" fmla="*/ 1859280 w 8197517"/>
              <a:gd name="connsiteY11" fmla="*/ 685662 h 1600934"/>
              <a:gd name="connsiteX12" fmla="*/ 2175710 w 8197517"/>
              <a:gd name="connsiteY12" fmla="*/ 540279 h 1600934"/>
              <a:gd name="connsiteX13" fmla="*/ 2444015 w 8197517"/>
              <a:gd name="connsiteY13" fmla="*/ 549476 h 1600934"/>
              <a:gd name="connsiteX14" fmla="*/ 2626093 w 8197517"/>
              <a:gd name="connsiteY14" fmla="*/ 549040 h 1600934"/>
              <a:gd name="connsiteX15" fmla="*/ 3117248 w 8197517"/>
              <a:gd name="connsiteY15" fmla="*/ 186012 h 1600934"/>
              <a:gd name="connsiteX16" fmla="*/ 4361581 w 8197517"/>
              <a:gd name="connsiteY16" fmla="*/ 243380 h 1600934"/>
              <a:gd name="connsiteX17" fmla="*/ 4735763 w 8197517"/>
              <a:gd name="connsiteY17" fmla="*/ 11726 h 1600934"/>
              <a:gd name="connsiteX18" fmla="*/ 5485732 w 8197517"/>
              <a:gd name="connsiteY18" fmla="*/ 37126 h 1600934"/>
              <a:gd name="connsiteX19" fmla="*/ 5908841 w 8197517"/>
              <a:gd name="connsiteY19" fmla="*/ 136532 h 1600934"/>
              <a:gd name="connsiteX20" fmla="*/ 6633678 w 8197517"/>
              <a:gd name="connsiteY20" fmla="*/ 46760 h 1600934"/>
              <a:gd name="connsiteX21" fmla="*/ 7742454 w 8197517"/>
              <a:gd name="connsiteY21" fmla="*/ 111133 h 1600934"/>
              <a:gd name="connsiteX22" fmla="*/ 8197517 w 8197517"/>
              <a:gd name="connsiteY22" fmla="*/ 246447 h 1600934"/>
              <a:gd name="connsiteX0" fmla="*/ 0 w 8197517"/>
              <a:gd name="connsiteY0" fmla="*/ 1600934 h 1600934"/>
              <a:gd name="connsiteX1" fmla="*/ 457200 w 8197517"/>
              <a:gd name="connsiteY1" fmla="*/ 1512034 h 1600934"/>
              <a:gd name="connsiteX2" fmla="*/ 609600 w 8197517"/>
              <a:gd name="connsiteY2" fmla="*/ 1499334 h 1600934"/>
              <a:gd name="connsiteX3" fmla="*/ 647700 w 8197517"/>
              <a:gd name="connsiteY3" fmla="*/ 1372334 h 1600934"/>
              <a:gd name="connsiteX4" fmla="*/ 1104900 w 8197517"/>
              <a:gd name="connsiteY4" fmla="*/ 978634 h 1600934"/>
              <a:gd name="connsiteX5" fmla="*/ 1130300 w 8197517"/>
              <a:gd name="connsiteY5" fmla="*/ 902434 h 1600934"/>
              <a:gd name="connsiteX6" fmla="*/ 1231900 w 8197517"/>
              <a:gd name="connsiteY6" fmla="*/ 838934 h 1600934"/>
              <a:gd name="connsiteX7" fmla="*/ 1282700 w 8197517"/>
              <a:gd name="connsiteY7" fmla="*/ 826234 h 1600934"/>
              <a:gd name="connsiteX8" fmla="*/ 1320800 w 8197517"/>
              <a:gd name="connsiteY8" fmla="*/ 800834 h 1600934"/>
              <a:gd name="connsiteX9" fmla="*/ 1511300 w 8197517"/>
              <a:gd name="connsiteY9" fmla="*/ 775434 h 1600934"/>
              <a:gd name="connsiteX10" fmla="*/ 1859280 w 8197517"/>
              <a:gd name="connsiteY10" fmla="*/ 685662 h 1600934"/>
              <a:gd name="connsiteX11" fmla="*/ 2175710 w 8197517"/>
              <a:gd name="connsiteY11" fmla="*/ 540279 h 1600934"/>
              <a:gd name="connsiteX12" fmla="*/ 2444015 w 8197517"/>
              <a:gd name="connsiteY12" fmla="*/ 549476 h 1600934"/>
              <a:gd name="connsiteX13" fmla="*/ 2626093 w 8197517"/>
              <a:gd name="connsiteY13" fmla="*/ 549040 h 1600934"/>
              <a:gd name="connsiteX14" fmla="*/ 3117248 w 8197517"/>
              <a:gd name="connsiteY14" fmla="*/ 186012 h 1600934"/>
              <a:gd name="connsiteX15" fmla="*/ 4361581 w 8197517"/>
              <a:gd name="connsiteY15" fmla="*/ 243380 h 1600934"/>
              <a:gd name="connsiteX16" fmla="*/ 4735763 w 8197517"/>
              <a:gd name="connsiteY16" fmla="*/ 11726 h 1600934"/>
              <a:gd name="connsiteX17" fmla="*/ 5485732 w 8197517"/>
              <a:gd name="connsiteY17" fmla="*/ 37126 h 1600934"/>
              <a:gd name="connsiteX18" fmla="*/ 5908841 w 8197517"/>
              <a:gd name="connsiteY18" fmla="*/ 136532 h 1600934"/>
              <a:gd name="connsiteX19" fmla="*/ 6633678 w 8197517"/>
              <a:gd name="connsiteY19" fmla="*/ 46760 h 1600934"/>
              <a:gd name="connsiteX20" fmla="*/ 7742454 w 8197517"/>
              <a:gd name="connsiteY20" fmla="*/ 111133 h 1600934"/>
              <a:gd name="connsiteX21" fmla="*/ 8197517 w 8197517"/>
              <a:gd name="connsiteY21" fmla="*/ 246447 h 1600934"/>
              <a:gd name="connsiteX0" fmla="*/ 0 w 8197517"/>
              <a:gd name="connsiteY0" fmla="*/ 1600934 h 1600934"/>
              <a:gd name="connsiteX1" fmla="*/ 457200 w 8197517"/>
              <a:gd name="connsiteY1" fmla="*/ 1512034 h 1600934"/>
              <a:gd name="connsiteX2" fmla="*/ 609600 w 8197517"/>
              <a:gd name="connsiteY2" fmla="*/ 1499334 h 1600934"/>
              <a:gd name="connsiteX3" fmla="*/ 647700 w 8197517"/>
              <a:gd name="connsiteY3" fmla="*/ 1372334 h 1600934"/>
              <a:gd name="connsiteX4" fmla="*/ 1104900 w 8197517"/>
              <a:gd name="connsiteY4" fmla="*/ 978634 h 1600934"/>
              <a:gd name="connsiteX5" fmla="*/ 1130300 w 8197517"/>
              <a:gd name="connsiteY5" fmla="*/ 902434 h 1600934"/>
              <a:gd name="connsiteX6" fmla="*/ 1282700 w 8197517"/>
              <a:gd name="connsiteY6" fmla="*/ 826234 h 1600934"/>
              <a:gd name="connsiteX7" fmla="*/ 1320800 w 8197517"/>
              <a:gd name="connsiteY7" fmla="*/ 800834 h 1600934"/>
              <a:gd name="connsiteX8" fmla="*/ 1511300 w 8197517"/>
              <a:gd name="connsiteY8" fmla="*/ 775434 h 1600934"/>
              <a:gd name="connsiteX9" fmla="*/ 1859280 w 8197517"/>
              <a:gd name="connsiteY9" fmla="*/ 685662 h 1600934"/>
              <a:gd name="connsiteX10" fmla="*/ 2175710 w 8197517"/>
              <a:gd name="connsiteY10" fmla="*/ 540279 h 1600934"/>
              <a:gd name="connsiteX11" fmla="*/ 2444015 w 8197517"/>
              <a:gd name="connsiteY11" fmla="*/ 549476 h 1600934"/>
              <a:gd name="connsiteX12" fmla="*/ 2626093 w 8197517"/>
              <a:gd name="connsiteY12" fmla="*/ 549040 h 1600934"/>
              <a:gd name="connsiteX13" fmla="*/ 3117248 w 8197517"/>
              <a:gd name="connsiteY13" fmla="*/ 186012 h 1600934"/>
              <a:gd name="connsiteX14" fmla="*/ 4361581 w 8197517"/>
              <a:gd name="connsiteY14" fmla="*/ 243380 h 1600934"/>
              <a:gd name="connsiteX15" fmla="*/ 4735763 w 8197517"/>
              <a:gd name="connsiteY15" fmla="*/ 11726 h 1600934"/>
              <a:gd name="connsiteX16" fmla="*/ 5485732 w 8197517"/>
              <a:gd name="connsiteY16" fmla="*/ 37126 h 1600934"/>
              <a:gd name="connsiteX17" fmla="*/ 5908841 w 8197517"/>
              <a:gd name="connsiteY17" fmla="*/ 136532 h 1600934"/>
              <a:gd name="connsiteX18" fmla="*/ 6633678 w 8197517"/>
              <a:gd name="connsiteY18" fmla="*/ 46760 h 1600934"/>
              <a:gd name="connsiteX19" fmla="*/ 7742454 w 8197517"/>
              <a:gd name="connsiteY19" fmla="*/ 111133 h 1600934"/>
              <a:gd name="connsiteX20" fmla="*/ 8197517 w 8197517"/>
              <a:gd name="connsiteY20" fmla="*/ 246447 h 1600934"/>
              <a:gd name="connsiteX0" fmla="*/ 0 w 8197517"/>
              <a:gd name="connsiteY0" fmla="*/ 1600934 h 1600934"/>
              <a:gd name="connsiteX1" fmla="*/ 457200 w 8197517"/>
              <a:gd name="connsiteY1" fmla="*/ 1512034 h 1600934"/>
              <a:gd name="connsiteX2" fmla="*/ 609600 w 8197517"/>
              <a:gd name="connsiteY2" fmla="*/ 1499334 h 1600934"/>
              <a:gd name="connsiteX3" fmla="*/ 647700 w 8197517"/>
              <a:gd name="connsiteY3" fmla="*/ 1372334 h 1600934"/>
              <a:gd name="connsiteX4" fmla="*/ 1104900 w 8197517"/>
              <a:gd name="connsiteY4" fmla="*/ 978634 h 1600934"/>
              <a:gd name="connsiteX5" fmla="*/ 1130300 w 8197517"/>
              <a:gd name="connsiteY5" fmla="*/ 902434 h 1600934"/>
              <a:gd name="connsiteX6" fmla="*/ 1282700 w 8197517"/>
              <a:gd name="connsiteY6" fmla="*/ 826234 h 1600934"/>
              <a:gd name="connsiteX7" fmla="*/ 1511300 w 8197517"/>
              <a:gd name="connsiteY7" fmla="*/ 775434 h 1600934"/>
              <a:gd name="connsiteX8" fmla="*/ 1859280 w 8197517"/>
              <a:gd name="connsiteY8" fmla="*/ 685662 h 1600934"/>
              <a:gd name="connsiteX9" fmla="*/ 2175710 w 8197517"/>
              <a:gd name="connsiteY9" fmla="*/ 540279 h 1600934"/>
              <a:gd name="connsiteX10" fmla="*/ 2444015 w 8197517"/>
              <a:gd name="connsiteY10" fmla="*/ 549476 h 1600934"/>
              <a:gd name="connsiteX11" fmla="*/ 2626093 w 8197517"/>
              <a:gd name="connsiteY11" fmla="*/ 549040 h 1600934"/>
              <a:gd name="connsiteX12" fmla="*/ 3117248 w 8197517"/>
              <a:gd name="connsiteY12" fmla="*/ 186012 h 1600934"/>
              <a:gd name="connsiteX13" fmla="*/ 4361581 w 8197517"/>
              <a:gd name="connsiteY13" fmla="*/ 243380 h 1600934"/>
              <a:gd name="connsiteX14" fmla="*/ 4735763 w 8197517"/>
              <a:gd name="connsiteY14" fmla="*/ 11726 h 1600934"/>
              <a:gd name="connsiteX15" fmla="*/ 5485732 w 8197517"/>
              <a:gd name="connsiteY15" fmla="*/ 37126 h 1600934"/>
              <a:gd name="connsiteX16" fmla="*/ 5908841 w 8197517"/>
              <a:gd name="connsiteY16" fmla="*/ 136532 h 1600934"/>
              <a:gd name="connsiteX17" fmla="*/ 6633678 w 8197517"/>
              <a:gd name="connsiteY17" fmla="*/ 46760 h 1600934"/>
              <a:gd name="connsiteX18" fmla="*/ 7742454 w 8197517"/>
              <a:gd name="connsiteY18" fmla="*/ 111133 h 1600934"/>
              <a:gd name="connsiteX19" fmla="*/ 8197517 w 8197517"/>
              <a:gd name="connsiteY19" fmla="*/ 246447 h 1600934"/>
              <a:gd name="connsiteX0" fmla="*/ 2411128 w 7740317"/>
              <a:gd name="connsiteY0" fmla="*/ 0 h 2242540"/>
              <a:gd name="connsiteX1" fmla="*/ 0 w 7740317"/>
              <a:gd name="connsiteY1" fmla="*/ 2242540 h 2242540"/>
              <a:gd name="connsiteX2" fmla="*/ 152400 w 7740317"/>
              <a:gd name="connsiteY2" fmla="*/ 2229840 h 2242540"/>
              <a:gd name="connsiteX3" fmla="*/ 190500 w 7740317"/>
              <a:gd name="connsiteY3" fmla="*/ 2102840 h 2242540"/>
              <a:gd name="connsiteX4" fmla="*/ 647700 w 7740317"/>
              <a:gd name="connsiteY4" fmla="*/ 1709140 h 2242540"/>
              <a:gd name="connsiteX5" fmla="*/ 673100 w 7740317"/>
              <a:gd name="connsiteY5" fmla="*/ 1632940 h 2242540"/>
              <a:gd name="connsiteX6" fmla="*/ 825500 w 7740317"/>
              <a:gd name="connsiteY6" fmla="*/ 1556740 h 2242540"/>
              <a:gd name="connsiteX7" fmla="*/ 1054100 w 7740317"/>
              <a:gd name="connsiteY7" fmla="*/ 1505940 h 2242540"/>
              <a:gd name="connsiteX8" fmla="*/ 1402080 w 7740317"/>
              <a:gd name="connsiteY8" fmla="*/ 1416168 h 2242540"/>
              <a:gd name="connsiteX9" fmla="*/ 1718510 w 7740317"/>
              <a:gd name="connsiteY9" fmla="*/ 1270785 h 2242540"/>
              <a:gd name="connsiteX10" fmla="*/ 1986815 w 7740317"/>
              <a:gd name="connsiteY10" fmla="*/ 1279982 h 2242540"/>
              <a:gd name="connsiteX11" fmla="*/ 2168893 w 7740317"/>
              <a:gd name="connsiteY11" fmla="*/ 1279546 h 2242540"/>
              <a:gd name="connsiteX12" fmla="*/ 2660048 w 7740317"/>
              <a:gd name="connsiteY12" fmla="*/ 916518 h 2242540"/>
              <a:gd name="connsiteX13" fmla="*/ 3904381 w 7740317"/>
              <a:gd name="connsiteY13" fmla="*/ 973886 h 2242540"/>
              <a:gd name="connsiteX14" fmla="*/ 4278563 w 7740317"/>
              <a:gd name="connsiteY14" fmla="*/ 742232 h 2242540"/>
              <a:gd name="connsiteX15" fmla="*/ 5028532 w 7740317"/>
              <a:gd name="connsiteY15" fmla="*/ 767632 h 2242540"/>
              <a:gd name="connsiteX16" fmla="*/ 5451641 w 7740317"/>
              <a:gd name="connsiteY16" fmla="*/ 867038 h 2242540"/>
              <a:gd name="connsiteX17" fmla="*/ 6176478 w 7740317"/>
              <a:gd name="connsiteY17" fmla="*/ 777266 h 2242540"/>
              <a:gd name="connsiteX18" fmla="*/ 7285254 w 7740317"/>
              <a:gd name="connsiteY18" fmla="*/ 841639 h 2242540"/>
              <a:gd name="connsiteX19" fmla="*/ 7740317 w 7740317"/>
              <a:gd name="connsiteY19" fmla="*/ 976953 h 2242540"/>
              <a:gd name="connsiteX0" fmla="*/ 2260602 w 7589791"/>
              <a:gd name="connsiteY0" fmla="*/ 0 h 2229840"/>
              <a:gd name="connsiteX1" fmla="*/ 2371293 w 7589791"/>
              <a:gd name="connsiteY1" fmla="*/ 190488 h 2229840"/>
              <a:gd name="connsiteX2" fmla="*/ 1874 w 7589791"/>
              <a:gd name="connsiteY2" fmla="*/ 2229840 h 2229840"/>
              <a:gd name="connsiteX3" fmla="*/ 39974 w 7589791"/>
              <a:gd name="connsiteY3" fmla="*/ 2102840 h 2229840"/>
              <a:gd name="connsiteX4" fmla="*/ 497174 w 7589791"/>
              <a:gd name="connsiteY4" fmla="*/ 1709140 h 2229840"/>
              <a:gd name="connsiteX5" fmla="*/ 522574 w 7589791"/>
              <a:gd name="connsiteY5" fmla="*/ 1632940 h 2229840"/>
              <a:gd name="connsiteX6" fmla="*/ 674974 w 7589791"/>
              <a:gd name="connsiteY6" fmla="*/ 1556740 h 2229840"/>
              <a:gd name="connsiteX7" fmla="*/ 903574 w 7589791"/>
              <a:gd name="connsiteY7" fmla="*/ 1505940 h 2229840"/>
              <a:gd name="connsiteX8" fmla="*/ 1251554 w 7589791"/>
              <a:gd name="connsiteY8" fmla="*/ 1416168 h 2229840"/>
              <a:gd name="connsiteX9" fmla="*/ 1567984 w 7589791"/>
              <a:gd name="connsiteY9" fmla="*/ 1270785 h 2229840"/>
              <a:gd name="connsiteX10" fmla="*/ 1836289 w 7589791"/>
              <a:gd name="connsiteY10" fmla="*/ 1279982 h 2229840"/>
              <a:gd name="connsiteX11" fmla="*/ 2018367 w 7589791"/>
              <a:gd name="connsiteY11" fmla="*/ 1279546 h 2229840"/>
              <a:gd name="connsiteX12" fmla="*/ 2509522 w 7589791"/>
              <a:gd name="connsiteY12" fmla="*/ 916518 h 2229840"/>
              <a:gd name="connsiteX13" fmla="*/ 3753855 w 7589791"/>
              <a:gd name="connsiteY13" fmla="*/ 973886 h 2229840"/>
              <a:gd name="connsiteX14" fmla="*/ 4128037 w 7589791"/>
              <a:gd name="connsiteY14" fmla="*/ 742232 h 2229840"/>
              <a:gd name="connsiteX15" fmla="*/ 4878006 w 7589791"/>
              <a:gd name="connsiteY15" fmla="*/ 767632 h 2229840"/>
              <a:gd name="connsiteX16" fmla="*/ 5301115 w 7589791"/>
              <a:gd name="connsiteY16" fmla="*/ 867038 h 2229840"/>
              <a:gd name="connsiteX17" fmla="*/ 6025952 w 7589791"/>
              <a:gd name="connsiteY17" fmla="*/ 777266 h 2229840"/>
              <a:gd name="connsiteX18" fmla="*/ 7134728 w 7589791"/>
              <a:gd name="connsiteY18" fmla="*/ 841639 h 2229840"/>
              <a:gd name="connsiteX19" fmla="*/ 7589791 w 7589791"/>
              <a:gd name="connsiteY19" fmla="*/ 976953 h 2229840"/>
              <a:gd name="connsiteX0" fmla="*/ 2301264 w 7630453"/>
              <a:gd name="connsiteY0" fmla="*/ 0 h 2153240"/>
              <a:gd name="connsiteX1" fmla="*/ 2411955 w 7630453"/>
              <a:gd name="connsiteY1" fmla="*/ 190488 h 2153240"/>
              <a:gd name="connsiteX2" fmla="*/ 2410350 w 7630453"/>
              <a:gd name="connsiteY2" fmla="*/ 428272 h 2153240"/>
              <a:gd name="connsiteX3" fmla="*/ 80636 w 7630453"/>
              <a:gd name="connsiteY3" fmla="*/ 2102840 h 2153240"/>
              <a:gd name="connsiteX4" fmla="*/ 537836 w 7630453"/>
              <a:gd name="connsiteY4" fmla="*/ 1709140 h 2153240"/>
              <a:gd name="connsiteX5" fmla="*/ 563236 w 7630453"/>
              <a:gd name="connsiteY5" fmla="*/ 1632940 h 2153240"/>
              <a:gd name="connsiteX6" fmla="*/ 715636 w 7630453"/>
              <a:gd name="connsiteY6" fmla="*/ 1556740 h 2153240"/>
              <a:gd name="connsiteX7" fmla="*/ 944236 w 7630453"/>
              <a:gd name="connsiteY7" fmla="*/ 1505940 h 2153240"/>
              <a:gd name="connsiteX8" fmla="*/ 1292216 w 7630453"/>
              <a:gd name="connsiteY8" fmla="*/ 1416168 h 2153240"/>
              <a:gd name="connsiteX9" fmla="*/ 1608646 w 7630453"/>
              <a:gd name="connsiteY9" fmla="*/ 1270785 h 2153240"/>
              <a:gd name="connsiteX10" fmla="*/ 1876951 w 7630453"/>
              <a:gd name="connsiteY10" fmla="*/ 1279982 h 2153240"/>
              <a:gd name="connsiteX11" fmla="*/ 2059029 w 7630453"/>
              <a:gd name="connsiteY11" fmla="*/ 1279546 h 2153240"/>
              <a:gd name="connsiteX12" fmla="*/ 2550184 w 7630453"/>
              <a:gd name="connsiteY12" fmla="*/ 916518 h 2153240"/>
              <a:gd name="connsiteX13" fmla="*/ 3794517 w 7630453"/>
              <a:gd name="connsiteY13" fmla="*/ 973886 h 2153240"/>
              <a:gd name="connsiteX14" fmla="*/ 4168699 w 7630453"/>
              <a:gd name="connsiteY14" fmla="*/ 742232 h 2153240"/>
              <a:gd name="connsiteX15" fmla="*/ 4918668 w 7630453"/>
              <a:gd name="connsiteY15" fmla="*/ 767632 h 2153240"/>
              <a:gd name="connsiteX16" fmla="*/ 5341777 w 7630453"/>
              <a:gd name="connsiteY16" fmla="*/ 867038 h 2153240"/>
              <a:gd name="connsiteX17" fmla="*/ 6066614 w 7630453"/>
              <a:gd name="connsiteY17" fmla="*/ 777266 h 2153240"/>
              <a:gd name="connsiteX18" fmla="*/ 7175390 w 7630453"/>
              <a:gd name="connsiteY18" fmla="*/ 841639 h 2153240"/>
              <a:gd name="connsiteX19" fmla="*/ 7630453 w 7630453"/>
              <a:gd name="connsiteY19" fmla="*/ 976953 h 2153240"/>
              <a:gd name="connsiteX0" fmla="*/ 2301264 w 7630453"/>
              <a:gd name="connsiteY0" fmla="*/ 0 h 2153240"/>
              <a:gd name="connsiteX1" fmla="*/ 2488957 w 7630453"/>
              <a:gd name="connsiteY1" fmla="*/ 26708 h 2153240"/>
              <a:gd name="connsiteX2" fmla="*/ 2410350 w 7630453"/>
              <a:gd name="connsiteY2" fmla="*/ 428272 h 2153240"/>
              <a:gd name="connsiteX3" fmla="*/ 80636 w 7630453"/>
              <a:gd name="connsiteY3" fmla="*/ 2102840 h 2153240"/>
              <a:gd name="connsiteX4" fmla="*/ 537836 w 7630453"/>
              <a:gd name="connsiteY4" fmla="*/ 1709140 h 2153240"/>
              <a:gd name="connsiteX5" fmla="*/ 563236 w 7630453"/>
              <a:gd name="connsiteY5" fmla="*/ 1632940 h 2153240"/>
              <a:gd name="connsiteX6" fmla="*/ 715636 w 7630453"/>
              <a:gd name="connsiteY6" fmla="*/ 1556740 h 2153240"/>
              <a:gd name="connsiteX7" fmla="*/ 944236 w 7630453"/>
              <a:gd name="connsiteY7" fmla="*/ 1505940 h 2153240"/>
              <a:gd name="connsiteX8" fmla="*/ 1292216 w 7630453"/>
              <a:gd name="connsiteY8" fmla="*/ 1416168 h 2153240"/>
              <a:gd name="connsiteX9" fmla="*/ 1608646 w 7630453"/>
              <a:gd name="connsiteY9" fmla="*/ 1270785 h 2153240"/>
              <a:gd name="connsiteX10" fmla="*/ 1876951 w 7630453"/>
              <a:gd name="connsiteY10" fmla="*/ 1279982 h 2153240"/>
              <a:gd name="connsiteX11" fmla="*/ 2059029 w 7630453"/>
              <a:gd name="connsiteY11" fmla="*/ 1279546 h 2153240"/>
              <a:gd name="connsiteX12" fmla="*/ 2550184 w 7630453"/>
              <a:gd name="connsiteY12" fmla="*/ 916518 h 2153240"/>
              <a:gd name="connsiteX13" fmla="*/ 3794517 w 7630453"/>
              <a:gd name="connsiteY13" fmla="*/ 973886 h 2153240"/>
              <a:gd name="connsiteX14" fmla="*/ 4168699 w 7630453"/>
              <a:gd name="connsiteY14" fmla="*/ 742232 h 2153240"/>
              <a:gd name="connsiteX15" fmla="*/ 4918668 w 7630453"/>
              <a:gd name="connsiteY15" fmla="*/ 767632 h 2153240"/>
              <a:gd name="connsiteX16" fmla="*/ 5341777 w 7630453"/>
              <a:gd name="connsiteY16" fmla="*/ 867038 h 2153240"/>
              <a:gd name="connsiteX17" fmla="*/ 6066614 w 7630453"/>
              <a:gd name="connsiteY17" fmla="*/ 777266 h 2153240"/>
              <a:gd name="connsiteX18" fmla="*/ 7175390 w 7630453"/>
              <a:gd name="connsiteY18" fmla="*/ 841639 h 2153240"/>
              <a:gd name="connsiteX19" fmla="*/ 7630453 w 7630453"/>
              <a:gd name="connsiteY19" fmla="*/ 976953 h 2153240"/>
              <a:gd name="connsiteX0" fmla="*/ 2301264 w 7630453"/>
              <a:gd name="connsiteY0" fmla="*/ 2194 h 2155434"/>
              <a:gd name="connsiteX1" fmla="*/ 2479332 w 7630453"/>
              <a:gd name="connsiteY1" fmla="*/ 0 h 2155434"/>
              <a:gd name="connsiteX2" fmla="*/ 2410350 w 7630453"/>
              <a:gd name="connsiteY2" fmla="*/ 430466 h 2155434"/>
              <a:gd name="connsiteX3" fmla="*/ 80636 w 7630453"/>
              <a:gd name="connsiteY3" fmla="*/ 2105034 h 2155434"/>
              <a:gd name="connsiteX4" fmla="*/ 537836 w 7630453"/>
              <a:gd name="connsiteY4" fmla="*/ 1711334 h 2155434"/>
              <a:gd name="connsiteX5" fmla="*/ 563236 w 7630453"/>
              <a:gd name="connsiteY5" fmla="*/ 1635134 h 2155434"/>
              <a:gd name="connsiteX6" fmla="*/ 715636 w 7630453"/>
              <a:gd name="connsiteY6" fmla="*/ 1558934 h 2155434"/>
              <a:gd name="connsiteX7" fmla="*/ 944236 w 7630453"/>
              <a:gd name="connsiteY7" fmla="*/ 1508134 h 2155434"/>
              <a:gd name="connsiteX8" fmla="*/ 1292216 w 7630453"/>
              <a:gd name="connsiteY8" fmla="*/ 1418362 h 2155434"/>
              <a:gd name="connsiteX9" fmla="*/ 1608646 w 7630453"/>
              <a:gd name="connsiteY9" fmla="*/ 1272979 h 2155434"/>
              <a:gd name="connsiteX10" fmla="*/ 1876951 w 7630453"/>
              <a:gd name="connsiteY10" fmla="*/ 1282176 h 2155434"/>
              <a:gd name="connsiteX11" fmla="*/ 2059029 w 7630453"/>
              <a:gd name="connsiteY11" fmla="*/ 1281740 h 2155434"/>
              <a:gd name="connsiteX12" fmla="*/ 2550184 w 7630453"/>
              <a:gd name="connsiteY12" fmla="*/ 918712 h 2155434"/>
              <a:gd name="connsiteX13" fmla="*/ 3794517 w 7630453"/>
              <a:gd name="connsiteY13" fmla="*/ 976080 h 2155434"/>
              <a:gd name="connsiteX14" fmla="*/ 4168699 w 7630453"/>
              <a:gd name="connsiteY14" fmla="*/ 744426 h 2155434"/>
              <a:gd name="connsiteX15" fmla="*/ 4918668 w 7630453"/>
              <a:gd name="connsiteY15" fmla="*/ 769826 h 2155434"/>
              <a:gd name="connsiteX16" fmla="*/ 5341777 w 7630453"/>
              <a:gd name="connsiteY16" fmla="*/ 869232 h 2155434"/>
              <a:gd name="connsiteX17" fmla="*/ 6066614 w 7630453"/>
              <a:gd name="connsiteY17" fmla="*/ 779460 h 2155434"/>
              <a:gd name="connsiteX18" fmla="*/ 7175390 w 7630453"/>
              <a:gd name="connsiteY18" fmla="*/ 843833 h 2155434"/>
              <a:gd name="connsiteX19" fmla="*/ 7630453 w 7630453"/>
              <a:gd name="connsiteY19" fmla="*/ 979147 h 2155434"/>
              <a:gd name="connsiteX0" fmla="*/ 2305394 w 7634583"/>
              <a:gd name="connsiteY0" fmla="*/ 2194 h 2169106"/>
              <a:gd name="connsiteX1" fmla="*/ 2483462 w 7634583"/>
              <a:gd name="connsiteY1" fmla="*/ 0 h 2169106"/>
              <a:gd name="connsiteX2" fmla="*/ 2481857 w 7634583"/>
              <a:gd name="connsiteY2" fmla="*/ 199249 h 2169106"/>
              <a:gd name="connsiteX3" fmla="*/ 84766 w 7634583"/>
              <a:gd name="connsiteY3" fmla="*/ 2105034 h 2169106"/>
              <a:gd name="connsiteX4" fmla="*/ 541966 w 7634583"/>
              <a:gd name="connsiteY4" fmla="*/ 1711334 h 2169106"/>
              <a:gd name="connsiteX5" fmla="*/ 567366 w 7634583"/>
              <a:gd name="connsiteY5" fmla="*/ 1635134 h 2169106"/>
              <a:gd name="connsiteX6" fmla="*/ 719766 w 7634583"/>
              <a:gd name="connsiteY6" fmla="*/ 1558934 h 2169106"/>
              <a:gd name="connsiteX7" fmla="*/ 948366 w 7634583"/>
              <a:gd name="connsiteY7" fmla="*/ 1508134 h 2169106"/>
              <a:gd name="connsiteX8" fmla="*/ 1296346 w 7634583"/>
              <a:gd name="connsiteY8" fmla="*/ 1418362 h 2169106"/>
              <a:gd name="connsiteX9" fmla="*/ 1612776 w 7634583"/>
              <a:gd name="connsiteY9" fmla="*/ 1272979 h 2169106"/>
              <a:gd name="connsiteX10" fmla="*/ 1881081 w 7634583"/>
              <a:gd name="connsiteY10" fmla="*/ 1282176 h 2169106"/>
              <a:gd name="connsiteX11" fmla="*/ 2063159 w 7634583"/>
              <a:gd name="connsiteY11" fmla="*/ 1281740 h 2169106"/>
              <a:gd name="connsiteX12" fmla="*/ 2554314 w 7634583"/>
              <a:gd name="connsiteY12" fmla="*/ 918712 h 2169106"/>
              <a:gd name="connsiteX13" fmla="*/ 3798647 w 7634583"/>
              <a:gd name="connsiteY13" fmla="*/ 976080 h 2169106"/>
              <a:gd name="connsiteX14" fmla="*/ 4172829 w 7634583"/>
              <a:gd name="connsiteY14" fmla="*/ 744426 h 2169106"/>
              <a:gd name="connsiteX15" fmla="*/ 4922798 w 7634583"/>
              <a:gd name="connsiteY15" fmla="*/ 769826 h 2169106"/>
              <a:gd name="connsiteX16" fmla="*/ 5345907 w 7634583"/>
              <a:gd name="connsiteY16" fmla="*/ 869232 h 2169106"/>
              <a:gd name="connsiteX17" fmla="*/ 6070744 w 7634583"/>
              <a:gd name="connsiteY17" fmla="*/ 779460 h 2169106"/>
              <a:gd name="connsiteX18" fmla="*/ 7179520 w 7634583"/>
              <a:gd name="connsiteY18" fmla="*/ 843833 h 2169106"/>
              <a:gd name="connsiteX19" fmla="*/ 7634583 w 7634583"/>
              <a:gd name="connsiteY19" fmla="*/ 979147 h 2169106"/>
              <a:gd name="connsiteX0" fmla="*/ 1915199 w 7244388"/>
              <a:gd name="connsiteY0" fmla="*/ 2194 h 1794222"/>
              <a:gd name="connsiteX1" fmla="*/ 2093267 w 7244388"/>
              <a:gd name="connsiteY1" fmla="*/ 0 h 1794222"/>
              <a:gd name="connsiteX2" fmla="*/ 2091662 w 7244388"/>
              <a:gd name="connsiteY2" fmla="*/ 199249 h 1794222"/>
              <a:gd name="connsiteX3" fmla="*/ 2226015 w 7244388"/>
              <a:gd name="connsiteY3" fmla="*/ 351638 h 1794222"/>
              <a:gd name="connsiteX4" fmla="*/ 151771 w 7244388"/>
              <a:gd name="connsiteY4" fmla="*/ 1711334 h 1794222"/>
              <a:gd name="connsiteX5" fmla="*/ 177171 w 7244388"/>
              <a:gd name="connsiteY5" fmla="*/ 1635134 h 1794222"/>
              <a:gd name="connsiteX6" fmla="*/ 329571 w 7244388"/>
              <a:gd name="connsiteY6" fmla="*/ 1558934 h 1794222"/>
              <a:gd name="connsiteX7" fmla="*/ 558171 w 7244388"/>
              <a:gd name="connsiteY7" fmla="*/ 1508134 h 1794222"/>
              <a:gd name="connsiteX8" fmla="*/ 906151 w 7244388"/>
              <a:gd name="connsiteY8" fmla="*/ 1418362 h 1794222"/>
              <a:gd name="connsiteX9" fmla="*/ 1222581 w 7244388"/>
              <a:gd name="connsiteY9" fmla="*/ 1272979 h 1794222"/>
              <a:gd name="connsiteX10" fmla="*/ 1490886 w 7244388"/>
              <a:gd name="connsiteY10" fmla="*/ 1282176 h 1794222"/>
              <a:gd name="connsiteX11" fmla="*/ 1672964 w 7244388"/>
              <a:gd name="connsiteY11" fmla="*/ 1281740 h 1794222"/>
              <a:gd name="connsiteX12" fmla="*/ 2164119 w 7244388"/>
              <a:gd name="connsiteY12" fmla="*/ 918712 h 1794222"/>
              <a:gd name="connsiteX13" fmla="*/ 3408452 w 7244388"/>
              <a:gd name="connsiteY13" fmla="*/ 976080 h 1794222"/>
              <a:gd name="connsiteX14" fmla="*/ 3782634 w 7244388"/>
              <a:gd name="connsiteY14" fmla="*/ 744426 h 1794222"/>
              <a:gd name="connsiteX15" fmla="*/ 4532603 w 7244388"/>
              <a:gd name="connsiteY15" fmla="*/ 769826 h 1794222"/>
              <a:gd name="connsiteX16" fmla="*/ 4955712 w 7244388"/>
              <a:gd name="connsiteY16" fmla="*/ 869232 h 1794222"/>
              <a:gd name="connsiteX17" fmla="*/ 5680549 w 7244388"/>
              <a:gd name="connsiteY17" fmla="*/ 779460 h 1794222"/>
              <a:gd name="connsiteX18" fmla="*/ 6789325 w 7244388"/>
              <a:gd name="connsiteY18" fmla="*/ 843833 h 1794222"/>
              <a:gd name="connsiteX19" fmla="*/ 7244388 w 7244388"/>
              <a:gd name="connsiteY19" fmla="*/ 979147 h 1794222"/>
              <a:gd name="connsiteX0" fmla="*/ 1915199 w 7244388"/>
              <a:gd name="connsiteY0" fmla="*/ 2194 h 1794222"/>
              <a:gd name="connsiteX1" fmla="*/ 2093267 w 7244388"/>
              <a:gd name="connsiteY1" fmla="*/ 0 h 1794222"/>
              <a:gd name="connsiteX2" fmla="*/ 2091662 w 7244388"/>
              <a:gd name="connsiteY2" fmla="*/ 199249 h 1794222"/>
              <a:gd name="connsiteX3" fmla="*/ 2226015 w 7244388"/>
              <a:gd name="connsiteY3" fmla="*/ 351638 h 1794222"/>
              <a:gd name="connsiteX4" fmla="*/ 151771 w 7244388"/>
              <a:gd name="connsiteY4" fmla="*/ 1711334 h 1794222"/>
              <a:gd name="connsiteX5" fmla="*/ 177171 w 7244388"/>
              <a:gd name="connsiteY5" fmla="*/ 1635134 h 1794222"/>
              <a:gd name="connsiteX6" fmla="*/ 329571 w 7244388"/>
              <a:gd name="connsiteY6" fmla="*/ 1558934 h 1794222"/>
              <a:gd name="connsiteX7" fmla="*/ 558171 w 7244388"/>
              <a:gd name="connsiteY7" fmla="*/ 1508134 h 1794222"/>
              <a:gd name="connsiteX8" fmla="*/ 906151 w 7244388"/>
              <a:gd name="connsiteY8" fmla="*/ 1418362 h 1794222"/>
              <a:gd name="connsiteX9" fmla="*/ 1222581 w 7244388"/>
              <a:gd name="connsiteY9" fmla="*/ 1272979 h 1794222"/>
              <a:gd name="connsiteX10" fmla="*/ 1490886 w 7244388"/>
              <a:gd name="connsiteY10" fmla="*/ 1282176 h 1794222"/>
              <a:gd name="connsiteX11" fmla="*/ 1672964 w 7244388"/>
              <a:gd name="connsiteY11" fmla="*/ 1281740 h 1794222"/>
              <a:gd name="connsiteX12" fmla="*/ 2164119 w 7244388"/>
              <a:gd name="connsiteY12" fmla="*/ 918712 h 1794222"/>
              <a:gd name="connsiteX13" fmla="*/ 3408452 w 7244388"/>
              <a:gd name="connsiteY13" fmla="*/ 976080 h 1794222"/>
              <a:gd name="connsiteX14" fmla="*/ 3782634 w 7244388"/>
              <a:gd name="connsiteY14" fmla="*/ 744426 h 1794222"/>
              <a:gd name="connsiteX15" fmla="*/ 4532603 w 7244388"/>
              <a:gd name="connsiteY15" fmla="*/ 769826 h 1794222"/>
              <a:gd name="connsiteX16" fmla="*/ 4955712 w 7244388"/>
              <a:gd name="connsiteY16" fmla="*/ 869232 h 1794222"/>
              <a:gd name="connsiteX17" fmla="*/ 5680549 w 7244388"/>
              <a:gd name="connsiteY17" fmla="*/ 779460 h 1794222"/>
              <a:gd name="connsiteX18" fmla="*/ 6789325 w 7244388"/>
              <a:gd name="connsiteY18" fmla="*/ 843833 h 1794222"/>
              <a:gd name="connsiteX19" fmla="*/ 7244388 w 7244388"/>
              <a:gd name="connsiteY19" fmla="*/ 979147 h 1794222"/>
              <a:gd name="connsiteX0" fmla="*/ 1915199 w 7244388"/>
              <a:gd name="connsiteY0" fmla="*/ 2194 h 1794222"/>
              <a:gd name="connsiteX1" fmla="*/ 2093267 w 7244388"/>
              <a:gd name="connsiteY1" fmla="*/ 0 h 1794222"/>
              <a:gd name="connsiteX2" fmla="*/ 2091662 w 7244388"/>
              <a:gd name="connsiteY2" fmla="*/ 199249 h 1794222"/>
              <a:gd name="connsiteX3" fmla="*/ 2226015 w 7244388"/>
              <a:gd name="connsiteY3" fmla="*/ 351638 h 1794222"/>
              <a:gd name="connsiteX4" fmla="*/ 151771 w 7244388"/>
              <a:gd name="connsiteY4" fmla="*/ 1711334 h 1794222"/>
              <a:gd name="connsiteX5" fmla="*/ 177171 w 7244388"/>
              <a:gd name="connsiteY5" fmla="*/ 1635134 h 1794222"/>
              <a:gd name="connsiteX6" fmla="*/ 329571 w 7244388"/>
              <a:gd name="connsiteY6" fmla="*/ 1558934 h 1794222"/>
              <a:gd name="connsiteX7" fmla="*/ 558171 w 7244388"/>
              <a:gd name="connsiteY7" fmla="*/ 1508134 h 1794222"/>
              <a:gd name="connsiteX8" fmla="*/ 906151 w 7244388"/>
              <a:gd name="connsiteY8" fmla="*/ 1418362 h 1794222"/>
              <a:gd name="connsiteX9" fmla="*/ 1222581 w 7244388"/>
              <a:gd name="connsiteY9" fmla="*/ 1272979 h 1794222"/>
              <a:gd name="connsiteX10" fmla="*/ 1490886 w 7244388"/>
              <a:gd name="connsiteY10" fmla="*/ 1282176 h 1794222"/>
              <a:gd name="connsiteX11" fmla="*/ 1672964 w 7244388"/>
              <a:gd name="connsiteY11" fmla="*/ 1281740 h 1794222"/>
              <a:gd name="connsiteX12" fmla="*/ 2164119 w 7244388"/>
              <a:gd name="connsiteY12" fmla="*/ 918712 h 1794222"/>
              <a:gd name="connsiteX13" fmla="*/ 3408452 w 7244388"/>
              <a:gd name="connsiteY13" fmla="*/ 976080 h 1794222"/>
              <a:gd name="connsiteX14" fmla="*/ 3782634 w 7244388"/>
              <a:gd name="connsiteY14" fmla="*/ 744426 h 1794222"/>
              <a:gd name="connsiteX15" fmla="*/ 4532603 w 7244388"/>
              <a:gd name="connsiteY15" fmla="*/ 769826 h 1794222"/>
              <a:gd name="connsiteX16" fmla="*/ 4955712 w 7244388"/>
              <a:gd name="connsiteY16" fmla="*/ 869232 h 1794222"/>
              <a:gd name="connsiteX17" fmla="*/ 5680549 w 7244388"/>
              <a:gd name="connsiteY17" fmla="*/ 779460 h 1794222"/>
              <a:gd name="connsiteX18" fmla="*/ 6789325 w 7244388"/>
              <a:gd name="connsiteY18" fmla="*/ 843833 h 1794222"/>
              <a:gd name="connsiteX19" fmla="*/ 7244388 w 7244388"/>
              <a:gd name="connsiteY19" fmla="*/ 979147 h 1794222"/>
              <a:gd name="connsiteX0" fmla="*/ 1920902 w 7250091"/>
              <a:gd name="connsiteY0" fmla="*/ 2194 h 1806164"/>
              <a:gd name="connsiteX1" fmla="*/ 2098970 w 7250091"/>
              <a:gd name="connsiteY1" fmla="*/ 0 h 1806164"/>
              <a:gd name="connsiteX2" fmla="*/ 2097365 w 7250091"/>
              <a:gd name="connsiteY2" fmla="*/ 199249 h 1806164"/>
              <a:gd name="connsiteX3" fmla="*/ 2308720 w 7250091"/>
              <a:gd name="connsiteY3" fmla="*/ 187860 h 1806164"/>
              <a:gd name="connsiteX4" fmla="*/ 157474 w 7250091"/>
              <a:gd name="connsiteY4" fmla="*/ 1711334 h 1806164"/>
              <a:gd name="connsiteX5" fmla="*/ 182874 w 7250091"/>
              <a:gd name="connsiteY5" fmla="*/ 1635134 h 1806164"/>
              <a:gd name="connsiteX6" fmla="*/ 335274 w 7250091"/>
              <a:gd name="connsiteY6" fmla="*/ 1558934 h 1806164"/>
              <a:gd name="connsiteX7" fmla="*/ 563874 w 7250091"/>
              <a:gd name="connsiteY7" fmla="*/ 1508134 h 1806164"/>
              <a:gd name="connsiteX8" fmla="*/ 911854 w 7250091"/>
              <a:gd name="connsiteY8" fmla="*/ 1418362 h 1806164"/>
              <a:gd name="connsiteX9" fmla="*/ 1228284 w 7250091"/>
              <a:gd name="connsiteY9" fmla="*/ 1272979 h 1806164"/>
              <a:gd name="connsiteX10" fmla="*/ 1496589 w 7250091"/>
              <a:gd name="connsiteY10" fmla="*/ 1282176 h 1806164"/>
              <a:gd name="connsiteX11" fmla="*/ 1678667 w 7250091"/>
              <a:gd name="connsiteY11" fmla="*/ 1281740 h 1806164"/>
              <a:gd name="connsiteX12" fmla="*/ 2169822 w 7250091"/>
              <a:gd name="connsiteY12" fmla="*/ 918712 h 1806164"/>
              <a:gd name="connsiteX13" fmla="*/ 3414155 w 7250091"/>
              <a:gd name="connsiteY13" fmla="*/ 976080 h 1806164"/>
              <a:gd name="connsiteX14" fmla="*/ 3788337 w 7250091"/>
              <a:gd name="connsiteY14" fmla="*/ 744426 h 1806164"/>
              <a:gd name="connsiteX15" fmla="*/ 4538306 w 7250091"/>
              <a:gd name="connsiteY15" fmla="*/ 769826 h 1806164"/>
              <a:gd name="connsiteX16" fmla="*/ 4961415 w 7250091"/>
              <a:gd name="connsiteY16" fmla="*/ 869232 h 1806164"/>
              <a:gd name="connsiteX17" fmla="*/ 5686252 w 7250091"/>
              <a:gd name="connsiteY17" fmla="*/ 779460 h 1806164"/>
              <a:gd name="connsiteX18" fmla="*/ 6795028 w 7250091"/>
              <a:gd name="connsiteY18" fmla="*/ 843833 h 1806164"/>
              <a:gd name="connsiteX19" fmla="*/ 7250091 w 7250091"/>
              <a:gd name="connsiteY19" fmla="*/ 979147 h 1806164"/>
              <a:gd name="connsiteX0" fmla="*/ 1858114 w 7187303"/>
              <a:gd name="connsiteY0" fmla="*/ 2194 h 1708873"/>
              <a:gd name="connsiteX1" fmla="*/ 2036182 w 7187303"/>
              <a:gd name="connsiteY1" fmla="*/ 0 h 1708873"/>
              <a:gd name="connsiteX2" fmla="*/ 2034577 w 7187303"/>
              <a:gd name="connsiteY2" fmla="*/ 199249 h 1708873"/>
              <a:gd name="connsiteX3" fmla="*/ 2245932 w 7187303"/>
              <a:gd name="connsiteY3" fmla="*/ 187860 h 1708873"/>
              <a:gd name="connsiteX4" fmla="*/ 2250745 w 7187303"/>
              <a:gd name="connsiteY4" fmla="*/ 381837 h 1708873"/>
              <a:gd name="connsiteX5" fmla="*/ 120086 w 7187303"/>
              <a:gd name="connsiteY5" fmla="*/ 1635134 h 1708873"/>
              <a:gd name="connsiteX6" fmla="*/ 272486 w 7187303"/>
              <a:gd name="connsiteY6" fmla="*/ 1558934 h 1708873"/>
              <a:gd name="connsiteX7" fmla="*/ 501086 w 7187303"/>
              <a:gd name="connsiteY7" fmla="*/ 1508134 h 1708873"/>
              <a:gd name="connsiteX8" fmla="*/ 849066 w 7187303"/>
              <a:gd name="connsiteY8" fmla="*/ 1418362 h 1708873"/>
              <a:gd name="connsiteX9" fmla="*/ 1165496 w 7187303"/>
              <a:gd name="connsiteY9" fmla="*/ 1272979 h 1708873"/>
              <a:gd name="connsiteX10" fmla="*/ 1433801 w 7187303"/>
              <a:gd name="connsiteY10" fmla="*/ 1282176 h 1708873"/>
              <a:gd name="connsiteX11" fmla="*/ 1615879 w 7187303"/>
              <a:gd name="connsiteY11" fmla="*/ 1281740 h 1708873"/>
              <a:gd name="connsiteX12" fmla="*/ 2107034 w 7187303"/>
              <a:gd name="connsiteY12" fmla="*/ 918712 h 1708873"/>
              <a:gd name="connsiteX13" fmla="*/ 3351367 w 7187303"/>
              <a:gd name="connsiteY13" fmla="*/ 976080 h 1708873"/>
              <a:gd name="connsiteX14" fmla="*/ 3725549 w 7187303"/>
              <a:gd name="connsiteY14" fmla="*/ 744426 h 1708873"/>
              <a:gd name="connsiteX15" fmla="*/ 4475518 w 7187303"/>
              <a:gd name="connsiteY15" fmla="*/ 769826 h 1708873"/>
              <a:gd name="connsiteX16" fmla="*/ 4898627 w 7187303"/>
              <a:gd name="connsiteY16" fmla="*/ 869232 h 1708873"/>
              <a:gd name="connsiteX17" fmla="*/ 5623464 w 7187303"/>
              <a:gd name="connsiteY17" fmla="*/ 779460 h 1708873"/>
              <a:gd name="connsiteX18" fmla="*/ 6732240 w 7187303"/>
              <a:gd name="connsiteY18" fmla="*/ 843833 h 1708873"/>
              <a:gd name="connsiteX19" fmla="*/ 7187303 w 7187303"/>
              <a:gd name="connsiteY19" fmla="*/ 979147 h 1708873"/>
              <a:gd name="connsiteX0" fmla="*/ 1858114 w 7187303"/>
              <a:gd name="connsiteY0" fmla="*/ 2194 h 1708873"/>
              <a:gd name="connsiteX1" fmla="*/ 2036182 w 7187303"/>
              <a:gd name="connsiteY1" fmla="*/ 0 h 1708873"/>
              <a:gd name="connsiteX2" fmla="*/ 2034577 w 7187303"/>
              <a:gd name="connsiteY2" fmla="*/ 199249 h 1708873"/>
              <a:gd name="connsiteX3" fmla="*/ 2245932 w 7187303"/>
              <a:gd name="connsiteY3" fmla="*/ 187860 h 1708873"/>
              <a:gd name="connsiteX4" fmla="*/ 2250745 w 7187303"/>
              <a:gd name="connsiteY4" fmla="*/ 381837 h 1708873"/>
              <a:gd name="connsiteX5" fmla="*/ 120086 w 7187303"/>
              <a:gd name="connsiteY5" fmla="*/ 1635134 h 1708873"/>
              <a:gd name="connsiteX6" fmla="*/ 272486 w 7187303"/>
              <a:gd name="connsiteY6" fmla="*/ 1558934 h 1708873"/>
              <a:gd name="connsiteX7" fmla="*/ 501086 w 7187303"/>
              <a:gd name="connsiteY7" fmla="*/ 1508134 h 1708873"/>
              <a:gd name="connsiteX8" fmla="*/ 849066 w 7187303"/>
              <a:gd name="connsiteY8" fmla="*/ 1418362 h 1708873"/>
              <a:gd name="connsiteX9" fmla="*/ 1165496 w 7187303"/>
              <a:gd name="connsiteY9" fmla="*/ 1272979 h 1708873"/>
              <a:gd name="connsiteX10" fmla="*/ 1433801 w 7187303"/>
              <a:gd name="connsiteY10" fmla="*/ 1282176 h 1708873"/>
              <a:gd name="connsiteX11" fmla="*/ 1615879 w 7187303"/>
              <a:gd name="connsiteY11" fmla="*/ 1281740 h 1708873"/>
              <a:gd name="connsiteX12" fmla="*/ 2107034 w 7187303"/>
              <a:gd name="connsiteY12" fmla="*/ 918712 h 1708873"/>
              <a:gd name="connsiteX13" fmla="*/ 3351367 w 7187303"/>
              <a:gd name="connsiteY13" fmla="*/ 976080 h 1708873"/>
              <a:gd name="connsiteX14" fmla="*/ 3725549 w 7187303"/>
              <a:gd name="connsiteY14" fmla="*/ 744426 h 1708873"/>
              <a:gd name="connsiteX15" fmla="*/ 4475518 w 7187303"/>
              <a:gd name="connsiteY15" fmla="*/ 769826 h 1708873"/>
              <a:gd name="connsiteX16" fmla="*/ 4898627 w 7187303"/>
              <a:gd name="connsiteY16" fmla="*/ 869232 h 1708873"/>
              <a:gd name="connsiteX17" fmla="*/ 5623464 w 7187303"/>
              <a:gd name="connsiteY17" fmla="*/ 779460 h 1708873"/>
              <a:gd name="connsiteX18" fmla="*/ 6732240 w 7187303"/>
              <a:gd name="connsiteY18" fmla="*/ 843833 h 1708873"/>
              <a:gd name="connsiteX19" fmla="*/ 7187303 w 7187303"/>
              <a:gd name="connsiteY19" fmla="*/ 979147 h 1708873"/>
              <a:gd name="connsiteX0" fmla="*/ 1858114 w 7187303"/>
              <a:gd name="connsiteY0" fmla="*/ 2194 h 1708873"/>
              <a:gd name="connsiteX1" fmla="*/ 2036182 w 7187303"/>
              <a:gd name="connsiteY1" fmla="*/ 0 h 1708873"/>
              <a:gd name="connsiteX2" fmla="*/ 2034577 w 7187303"/>
              <a:gd name="connsiteY2" fmla="*/ 199249 h 1708873"/>
              <a:gd name="connsiteX3" fmla="*/ 2245932 w 7187303"/>
              <a:gd name="connsiteY3" fmla="*/ 187860 h 1708873"/>
              <a:gd name="connsiteX4" fmla="*/ 2250745 w 7187303"/>
              <a:gd name="connsiteY4" fmla="*/ 381837 h 1708873"/>
              <a:gd name="connsiteX5" fmla="*/ 120086 w 7187303"/>
              <a:gd name="connsiteY5" fmla="*/ 1635134 h 1708873"/>
              <a:gd name="connsiteX6" fmla="*/ 272486 w 7187303"/>
              <a:gd name="connsiteY6" fmla="*/ 1558934 h 1708873"/>
              <a:gd name="connsiteX7" fmla="*/ 501086 w 7187303"/>
              <a:gd name="connsiteY7" fmla="*/ 1508134 h 1708873"/>
              <a:gd name="connsiteX8" fmla="*/ 849066 w 7187303"/>
              <a:gd name="connsiteY8" fmla="*/ 1418362 h 1708873"/>
              <a:gd name="connsiteX9" fmla="*/ 1165496 w 7187303"/>
              <a:gd name="connsiteY9" fmla="*/ 1272979 h 1708873"/>
              <a:gd name="connsiteX10" fmla="*/ 1433801 w 7187303"/>
              <a:gd name="connsiteY10" fmla="*/ 1282176 h 1708873"/>
              <a:gd name="connsiteX11" fmla="*/ 1615879 w 7187303"/>
              <a:gd name="connsiteY11" fmla="*/ 1281740 h 1708873"/>
              <a:gd name="connsiteX12" fmla="*/ 2107034 w 7187303"/>
              <a:gd name="connsiteY12" fmla="*/ 918712 h 1708873"/>
              <a:gd name="connsiteX13" fmla="*/ 3351367 w 7187303"/>
              <a:gd name="connsiteY13" fmla="*/ 976080 h 1708873"/>
              <a:gd name="connsiteX14" fmla="*/ 3725549 w 7187303"/>
              <a:gd name="connsiteY14" fmla="*/ 744426 h 1708873"/>
              <a:gd name="connsiteX15" fmla="*/ 4475518 w 7187303"/>
              <a:gd name="connsiteY15" fmla="*/ 769826 h 1708873"/>
              <a:gd name="connsiteX16" fmla="*/ 4898627 w 7187303"/>
              <a:gd name="connsiteY16" fmla="*/ 869232 h 1708873"/>
              <a:gd name="connsiteX17" fmla="*/ 5623464 w 7187303"/>
              <a:gd name="connsiteY17" fmla="*/ 779460 h 1708873"/>
              <a:gd name="connsiteX18" fmla="*/ 6732240 w 7187303"/>
              <a:gd name="connsiteY18" fmla="*/ 843833 h 1708873"/>
              <a:gd name="connsiteX19" fmla="*/ 7187303 w 7187303"/>
              <a:gd name="connsiteY19" fmla="*/ 979147 h 1708873"/>
              <a:gd name="connsiteX0" fmla="*/ 1858114 w 6854199"/>
              <a:gd name="connsiteY0" fmla="*/ 81931 h 1788610"/>
              <a:gd name="connsiteX1" fmla="*/ 2036182 w 6854199"/>
              <a:gd name="connsiteY1" fmla="*/ 79737 h 1788610"/>
              <a:gd name="connsiteX2" fmla="*/ 2034577 w 6854199"/>
              <a:gd name="connsiteY2" fmla="*/ 278986 h 1788610"/>
              <a:gd name="connsiteX3" fmla="*/ 2245932 w 6854199"/>
              <a:gd name="connsiteY3" fmla="*/ 267597 h 1788610"/>
              <a:gd name="connsiteX4" fmla="*/ 2250745 w 6854199"/>
              <a:gd name="connsiteY4" fmla="*/ 461574 h 1788610"/>
              <a:gd name="connsiteX5" fmla="*/ 120086 w 6854199"/>
              <a:gd name="connsiteY5" fmla="*/ 1714871 h 1788610"/>
              <a:gd name="connsiteX6" fmla="*/ 272486 w 6854199"/>
              <a:gd name="connsiteY6" fmla="*/ 1638671 h 1788610"/>
              <a:gd name="connsiteX7" fmla="*/ 501086 w 6854199"/>
              <a:gd name="connsiteY7" fmla="*/ 1587871 h 1788610"/>
              <a:gd name="connsiteX8" fmla="*/ 849066 w 6854199"/>
              <a:gd name="connsiteY8" fmla="*/ 1498099 h 1788610"/>
              <a:gd name="connsiteX9" fmla="*/ 1165496 w 6854199"/>
              <a:gd name="connsiteY9" fmla="*/ 1352716 h 1788610"/>
              <a:gd name="connsiteX10" fmla="*/ 1433801 w 6854199"/>
              <a:gd name="connsiteY10" fmla="*/ 1361913 h 1788610"/>
              <a:gd name="connsiteX11" fmla="*/ 1615879 w 6854199"/>
              <a:gd name="connsiteY11" fmla="*/ 1361477 h 1788610"/>
              <a:gd name="connsiteX12" fmla="*/ 2107034 w 6854199"/>
              <a:gd name="connsiteY12" fmla="*/ 998449 h 1788610"/>
              <a:gd name="connsiteX13" fmla="*/ 3351367 w 6854199"/>
              <a:gd name="connsiteY13" fmla="*/ 1055817 h 1788610"/>
              <a:gd name="connsiteX14" fmla="*/ 3725549 w 6854199"/>
              <a:gd name="connsiteY14" fmla="*/ 824163 h 1788610"/>
              <a:gd name="connsiteX15" fmla="*/ 4475518 w 6854199"/>
              <a:gd name="connsiteY15" fmla="*/ 849563 h 1788610"/>
              <a:gd name="connsiteX16" fmla="*/ 4898627 w 6854199"/>
              <a:gd name="connsiteY16" fmla="*/ 948969 h 1788610"/>
              <a:gd name="connsiteX17" fmla="*/ 5623464 w 6854199"/>
              <a:gd name="connsiteY17" fmla="*/ 859197 h 1788610"/>
              <a:gd name="connsiteX18" fmla="*/ 6732240 w 6854199"/>
              <a:gd name="connsiteY18" fmla="*/ 923570 h 1788610"/>
              <a:gd name="connsiteX19" fmla="*/ 6850419 w 6854199"/>
              <a:gd name="connsiteY19" fmla="*/ 8773 h 1788610"/>
              <a:gd name="connsiteX0" fmla="*/ 1858114 w 6850419"/>
              <a:gd name="connsiteY0" fmla="*/ 104315 h 1810994"/>
              <a:gd name="connsiteX1" fmla="*/ 2036182 w 6850419"/>
              <a:gd name="connsiteY1" fmla="*/ 102121 h 1810994"/>
              <a:gd name="connsiteX2" fmla="*/ 2034577 w 6850419"/>
              <a:gd name="connsiteY2" fmla="*/ 301370 h 1810994"/>
              <a:gd name="connsiteX3" fmla="*/ 2245932 w 6850419"/>
              <a:gd name="connsiteY3" fmla="*/ 289981 h 1810994"/>
              <a:gd name="connsiteX4" fmla="*/ 2250745 w 6850419"/>
              <a:gd name="connsiteY4" fmla="*/ 483958 h 1810994"/>
              <a:gd name="connsiteX5" fmla="*/ 120086 w 6850419"/>
              <a:gd name="connsiteY5" fmla="*/ 1737255 h 1810994"/>
              <a:gd name="connsiteX6" fmla="*/ 272486 w 6850419"/>
              <a:gd name="connsiteY6" fmla="*/ 1661055 h 1810994"/>
              <a:gd name="connsiteX7" fmla="*/ 501086 w 6850419"/>
              <a:gd name="connsiteY7" fmla="*/ 1610255 h 1810994"/>
              <a:gd name="connsiteX8" fmla="*/ 849066 w 6850419"/>
              <a:gd name="connsiteY8" fmla="*/ 1520483 h 1810994"/>
              <a:gd name="connsiteX9" fmla="*/ 1165496 w 6850419"/>
              <a:gd name="connsiteY9" fmla="*/ 1375100 h 1810994"/>
              <a:gd name="connsiteX10" fmla="*/ 1433801 w 6850419"/>
              <a:gd name="connsiteY10" fmla="*/ 1384297 h 1810994"/>
              <a:gd name="connsiteX11" fmla="*/ 1615879 w 6850419"/>
              <a:gd name="connsiteY11" fmla="*/ 1383861 h 1810994"/>
              <a:gd name="connsiteX12" fmla="*/ 2107034 w 6850419"/>
              <a:gd name="connsiteY12" fmla="*/ 1020833 h 1810994"/>
              <a:gd name="connsiteX13" fmla="*/ 3351367 w 6850419"/>
              <a:gd name="connsiteY13" fmla="*/ 1078201 h 1810994"/>
              <a:gd name="connsiteX14" fmla="*/ 3725549 w 6850419"/>
              <a:gd name="connsiteY14" fmla="*/ 846547 h 1810994"/>
              <a:gd name="connsiteX15" fmla="*/ 4475518 w 6850419"/>
              <a:gd name="connsiteY15" fmla="*/ 871947 h 1810994"/>
              <a:gd name="connsiteX16" fmla="*/ 4898627 w 6850419"/>
              <a:gd name="connsiteY16" fmla="*/ 971353 h 1810994"/>
              <a:gd name="connsiteX17" fmla="*/ 5623464 w 6850419"/>
              <a:gd name="connsiteY17" fmla="*/ 881581 h 1810994"/>
              <a:gd name="connsiteX18" fmla="*/ 6635987 w 6850419"/>
              <a:gd name="connsiteY18" fmla="*/ 252303 h 1810994"/>
              <a:gd name="connsiteX19" fmla="*/ 6850419 w 6850419"/>
              <a:gd name="connsiteY19" fmla="*/ 31157 h 1810994"/>
              <a:gd name="connsiteX0" fmla="*/ 1858114 w 6850419"/>
              <a:gd name="connsiteY0" fmla="*/ 98699 h 1805378"/>
              <a:gd name="connsiteX1" fmla="*/ 2036182 w 6850419"/>
              <a:gd name="connsiteY1" fmla="*/ 96505 h 1805378"/>
              <a:gd name="connsiteX2" fmla="*/ 2034577 w 6850419"/>
              <a:gd name="connsiteY2" fmla="*/ 295754 h 1805378"/>
              <a:gd name="connsiteX3" fmla="*/ 2245932 w 6850419"/>
              <a:gd name="connsiteY3" fmla="*/ 284365 h 1805378"/>
              <a:gd name="connsiteX4" fmla="*/ 2250745 w 6850419"/>
              <a:gd name="connsiteY4" fmla="*/ 478342 h 1805378"/>
              <a:gd name="connsiteX5" fmla="*/ 120086 w 6850419"/>
              <a:gd name="connsiteY5" fmla="*/ 1731639 h 1805378"/>
              <a:gd name="connsiteX6" fmla="*/ 272486 w 6850419"/>
              <a:gd name="connsiteY6" fmla="*/ 1655439 h 1805378"/>
              <a:gd name="connsiteX7" fmla="*/ 501086 w 6850419"/>
              <a:gd name="connsiteY7" fmla="*/ 1604639 h 1805378"/>
              <a:gd name="connsiteX8" fmla="*/ 849066 w 6850419"/>
              <a:gd name="connsiteY8" fmla="*/ 1514867 h 1805378"/>
              <a:gd name="connsiteX9" fmla="*/ 1165496 w 6850419"/>
              <a:gd name="connsiteY9" fmla="*/ 1369484 h 1805378"/>
              <a:gd name="connsiteX10" fmla="*/ 1433801 w 6850419"/>
              <a:gd name="connsiteY10" fmla="*/ 1378681 h 1805378"/>
              <a:gd name="connsiteX11" fmla="*/ 1615879 w 6850419"/>
              <a:gd name="connsiteY11" fmla="*/ 1378245 h 1805378"/>
              <a:gd name="connsiteX12" fmla="*/ 2107034 w 6850419"/>
              <a:gd name="connsiteY12" fmla="*/ 1015217 h 1805378"/>
              <a:gd name="connsiteX13" fmla="*/ 3351367 w 6850419"/>
              <a:gd name="connsiteY13" fmla="*/ 1072585 h 1805378"/>
              <a:gd name="connsiteX14" fmla="*/ 3725549 w 6850419"/>
              <a:gd name="connsiteY14" fmla="*/ 840931 h 1805378"/>
              <a:gd name="connsiteX15" fmla="*/ 4475518 w 6850419"/>
              <a:gd name="connsiteY15" fmla="*/ 866331 h 1805378"/>
              <a:gd name="connsiteX16" fmla="*/ 4898627 w 6850419"/>
              <a:gd name="connsiteY16" fmla="*/ 965737 h 1805378"/>
              <a:gd name="connsiteX17" fmla="*/ 6595616 w 6850419"/>
              <a:gd name="connsiteY17" fmla="*/ 480970 h 1805378"/>
              <a:gd name="connsiteX18" fmla="*/ 6635987 w 6850419"/>
              <a:gd name="connsiteY18" fmla="*/ 246687 h 1805378"/>
              <a:gd name="connsiteX19" fmla="*/ 6850419 w 6850419"/>
              <a:gd name="connsiteY19" fmla="*/ 25541 h 1805378"/>
              <a:gd name="connsiteX0" fmla="*/ 1858114 w 6850419"/>
              <a:gd name="connsiteY0" fmla="*/ 98699 h 1805378"/>
              <a:gd name="connsiteX1" fmla="*/ 2036182 w 6850419"/>
              <a:gd name="connsiteY1" fmla="*/ 96505 h 1805378"/>
              <a:gd name="connsiteX2" fmla="*/ 2034577 w 6850419"/>
              <a:gd name="connsiteY2" fmla="*/ 295754 h 1805378"/>
              <a:gd name="connsiteX3" fmla="*/ 2245932 w 6850419"/>
              <a:gd name="connsiteY3" fmla="*/ 284365 h 1805378"/>
              <a:gd name="connsiteX4" fmla="*/ 2250745 w 6850419"/>
              <a:gd name="connsiteY4" fmla="*/ 478342 h 1805378"/>
              <a:gd name="connsiteX5" fmla="*/ 120086 w 6850419"/>
              <a:gd name="connsiteY5" fmla="*/ 1731639 h 1805378"/>
              <a:gd name="connsiteX6" fmla="*/ 272486 w 6850419"/>
              <a:gd name="connsiteY6" fmla="*/ 1655439 h 1805378"/>
              <a:gd name="connsiteX7" fmla="*/ 501086 w 6850419"/>
              <a:gd name="connsiteY7" fmla="*/ 1604639 h 1805378"/>
              <a:gd name="connsiteX8" fmla="*/ 849066 w 6850419"/>
              <a:gd name="connsiteY8" fmla="*/ 1514867 h 1805378"/>
              <a:gd name="connsiteX9" fmla="*/ 1165496 w 6850419"/>
              <a:gd name="connsiteY9" fmla="*/ 1369484 h 1805378"/>
              <a:gd name="connsiteX10" fmla="*/ 1433801 w 6850419"/>
              <a:gd name="connsiteY10" fmla="*/ 1378681 h 1805378"/>
              <a:gd name="connsiteX11" fmla="*/ 1615879 w 6850419"/>
              <a:gd name="connsiteY11" fmla="*/ 1378245 h 1805378"/>
              <a:gd name="connsiteX12" fmla="*/ 2107034 w 6850419"/>
              <a:gd name="connsiteY12" fmla="*/ 1015217 h 1805378"/>
              <a:gd name="connsiteX13" fmla="*/ 3351367 w 6850419"/>
              <a:gd name="connsiteY13" fmla="*/ 1072585 h 1805378"/>
              <a:gd name="connsiteX14" fmla="*/ 3725549 w 6850419"/>
              <a:gd name="connsiteY14" fmla="*/ 840931 h 1805378"/>
              <a:gd name="connsiteX15" fmla="*/ 4475518 w 6850419"/>
              <a:gd name="connsiteY15" fmla="*/ 866331 h 1805378"/>
              <a:gd name="connsiteX16" fmla="*/ 6332791 w 6850419"/>
              <a:gd name="connsiteY16" fmla="*/ 570741 h 1805378"/>
              <a:gd name="connsiteX17" fmla="*/ 6595616 w 6850419"/>
              <a:gd name="connsiteY17" fmla="*/ 480970 h 1805378"/>
              <a:gd name="connsiteX18" fmla="*/ 6635987 w 6850419"/>
              <a:gd name="connsiteY18" fmla="*/ 246687 h 1805378"/>
              <a:gd name="connsiteX19" fmla="*/ 6850419 w 6850419"/>
              <a:gd name="connsiteY19" fmla="*/ 25541 h 1805378"/>
              <a:gd name="connsiteX0" fmla="*/ 1858114 w 6850419"/>
              <a:gd name="connsiteY0" fmla="*/ 98699 h 1805378"/>
              <a:gd name="connsiteX1" fmla="*/ 2036182 w 6850419"/>
              <a:gd name="connsiteY1" fmla="*/ 96505 h 1805378"/>
              <a:gd name="connsiteX2" fmla="*/ 2034577 w 6850419"/>
              <a:gd name="connsiteY2" fmla="*/ 295754 h 1805378"/>
              <a:gd name="connsiteX3" fmla="*/ 2245932 w 6850419"/>
              <a:gd name="connsiteY3" fmla="*/ 284365 h 1805378"/>
              <a:gd name="connsiteX4" fmla="*/ 2250745 w 6850419"/>
              <a:gd name="connsiteY4" fmla="*/ 478342 h 1805378"/>
              <a:gd name="connsiteX5" fmla="*/ 120086 w 6850419"/>
              <a:gd name="connsiteY5" fmla="*/ 1731639 h 1805378"/>
              <a:gd name="connsiteX6" fmla="*/ 272486 w 6850419"/>
              <a:gd name="connsiteY6" fmla="*/ 1655439 h 1805378"/>
              <a:gd name="connsiteX7" fmla="*/ 501086 w 6850419"/>
              <a:gd name="connsiteY7" fmla="*/ 1604639 h 1805378"/>
              <a:gd name="connsiteX8" fmla="*/ 849066 w 6850419"/>
              <a:gd name="connsiteY8" fmla="*/ 1514867 h 1805378"/>
              <a:gd name="connsiteX9" fmla="*/ 1165496 w 6850419"/>
              <a:gd name="connsiteY9" fmla="*/ 1369484 h 1805378"/>
              <a:gd name="connsiteX10" fmla="*/ 1433801 w 6850419"/>
              <a:gd name="connsiteY10" fmla="*/ 1378681 h 1805378"/>
              <a:gd name="connsiteX11" fmla="*/ 1615879 w 6850419"/>
              <a:gd name="connsiteY11" fmla="*/ 1378245 h 1805378"/>
              <a:gd name="connsiteX12" fmla="*/ 2107034 w 6850419"/>
              <a:gd name="connsiteY12" fmla="*/ 1015217 h 1805378"/>
              <a:gd name="connsiteX13" fmla="*/ 3351367 w 6850419"/>
              <a:gd name="connsiteY13" fmla="*/ 1072585 h 1805378"/>
              <a:gd name="connsiteX14" fmla="*/ 3725549 w 6850419"/>
              <a:gd name="connsiteY14" fmla="*/ 840931 h 1805378"/>
              <a:gd name="connsiteX15" fmla="*/ 6285067 w 6850419"/>
              <a:gd name="connsiteY15" fmla="*/ 808527 h 1805378"/>
              <a:gd name="connsiteX16" fmla="*/ 6332791 w 6850419"/>
              <a:gd name="connsiteY16" fmla="*/ 570741 h 1805378"/>
              <a:gd name="connsiteX17" fmla="*/ 6595616 w 6850419"/>
              <a:gd name="connsiteY17" fmla="*/ 480970 h 1805378"/>
              <a:gd name="connsiteX18" fmla="*/ 6635987 w 6850419"/>
              <a:gd name="connsiteY18" fmla="*/ 246687 h 1805378"/>
              <a:gd name="connsiteX19" fmla="*/ 6850419 w 6850419"/>
              <a:gd name="connsiteY19" fmla="*/ 25541 h 1805378"/>
              <a:gd name="connsiteX0" fmla="*/ 1858114 w 6850419"/>
              <a:gd name="connsiteY0" fmla="*/ 98699 h 1805378"/>
              <a:gd name="connsiteX1" fmla="*/ 2036182 w 6850419"/>
              <a:gd name="connsiteY1" fmla="*/ 96505 h 1805378"/>
              <a:gd name="connsiteX2" fmla="*/ 2034577 w 6850419"/>
              <a:gd name="connsiteY2" fmla="*/ 295754 h 1805378"/>
              <a:gd name="connsiteX3" fmla="*/ 2245932 w 6850419"/>
              <a:gd name="connsiteY3" fmla="*/ 284365 h 1805378"/>
              <a:gd name="connsiteX4" fmla="*/ 2250745 w 6850419"/>
              <a:gd name="connsiteY4" fmla="*/ 478342 h 1805378"/>
              <a:gd name="connsiteX5" fmla="*/ 120086 w 6850419"/>
              <a:gd name="connsiteY5" fmla="*/ 1731639 h 1805378"/>
              <a:gd name="connsiteX6" fmla="*/ 272486 w 6850419"/>
              <a:gd name="connsiteY6" fmla="*/ 1655439 h 1805378"/>
              <a:gd name="connsiteX7" fmla="*/ 501086 w 6850419"/>
              <a:gd name="connsiteY7" fmla="*/ 1604639 h 1805378"/>
              <a:gd name="connsiteX8" fmla="*/ 849066 w 6850419"/>
              <a:gd name="connsiteY8" fmla="*/ 1514867 h 1805378"/>
              <a:gd name="connsiteX9" fmla="*/ 1165496 w 6850419"/>
              <a:gd name="connsiteY9" fmla="*/ 1369484 h 1805378"/>
              <a:gd name="connsiteX10" fmla="*/ 1433801 w 6850419"/>
              <a:gd name="connsiteY10" fmla="*/ 1378681 h 1805378"/>
              <a:gd name="connsiteX11" fmla="*/ 1615879 w 6850419"/>
              <a:gd name="connsiteY11" fmla="*/ 1378245 h 1805378"/>
              <a:gd name="connsiteX12" fmla="*/ 2107034 w 6850419"/>
              <a:gd name="connsiteY12" fmla="*/ 1015217 h 1805378"/>
              <a:gd name="connsiteX13" fmla="*/ 3351367 w 6850419"/>
              <a:gd name="connsiteY13" fmla="*/ 1072585 h 1805378"/>
              <a:gd name="connsiteX14" fmla="*/ 6189616 w 6850419"/>
              <a:gd name="connsiteY14" fmla="*/ 889102 h 1805378"/>
              <a:gd name="connsiteX15" fmla="*/ 6285067 w 6850419"/>
              <a:gd name="connsiteY15" fmla="*/ 808527 h 1805378"/>
              <a:gd name="connsiteX16" fmla="*/ 6332791 w 6850419"/>
              <a:gd name="connsiteY16" fmla="*/ 570741 h 1805378"/>
              <a:gd name="connsiteX17" fmla="*/ 6595616 w 6850419"/>
              <a:gd name="connsiteY17" fmla="*/ 480970 h 1805378"/>
              <a:gd name="connsiteX18" fmla="*/ 6635987 w 6850419"/>
              <a:gd name="connsiteY18" fmla="*/ 246687 h 1805378"/>
              <a:gd name="connsiteX19" fmla="*/ 6850419 w 6850419"/>
              <a:gd name="connsiteY19" fmla="*/ 25541 h 1805378"/>
              <a:gd name="connsiteX0" fmla="*/ 1858114 w 6850419"/>
              <a:gd name="connsiteY0" fmla="*/ 98699 h 1805378"/>
              <a:gd name="connsiteX1" fmla="*/ 2036182 w 6850419"/>
              <a:gd name="connsiteY1" fmla="*/ 96505 h 1805378"/>
              <a:gd name="connsiteX2" fmla="*/ 2034577 w 6850419"/>
              <a:gd name="connsiteY2" fmla="*/ 295754 h 1805378"/>
              <a:gd name="connsiteX3" fmla="*/ 2245932 w 6850419"/>
              <a:gd name="connsiteY3" fmla="*/ 284365 h 1805378"/>
              <a:gd name="connsiteX4" fmla="*/ 2250745 w 6850419"/>
              <a:gd name="connsiteY4" fmla="*/ 478342 h 1805378"/>
              <a:gd name="connsiteX5" fmla="*/ 120086 w 6850419"/>
              <a:gd name="connsiteY5" fmla="*/ 1731639 h 1805378"/>
              <a:gd name="connsiteX6" fmla="*/ 272486 w 6850419"/>
              <a:gd name="connsiteY6" fmla="*/ 1655439 h 1805378"/>
              <a:gd name="connsiteX7" fmla="*/ 501086 w 6850419"/>
              <a:gd name="connsiteY7" fmla="*/ 1604639 h 1805378"/>
              <a:gd name="connsiteX8" fmla="*/ 849066 w 6850419"/>
              <a:gd name="connsiteY8" fmla="*/ 1514867 h 1805378"/>
              <a:gd name="connsiteX9" fmla="*/ 1165496 w 6850419"/>
              <a:gd name="connsiteY9" fmla="*/ 1369484 h 1805378"/>
              <a:gd name="connsiteX10" fmla="*/ 1433801 w 6850419"/>
              <a:gd name="connsiteY10" fmla="*/ 1378681 h 1805378"/>
              <a:gd name="connsiteX11" fmla="*/ 1615879 w 6850419"/>
              <a:gd name="connsiteY11" fmla="*/ 1378245 h 1805378"/>
              <a:gd name="connsiteX12" fmla="*/ 2107034 w 6850419"/>
              <a:gd name="connsiteY12" fmla="*/ 1015217 h 1805378"/>
              <a:gd name="connsiteX13" fmla="*/ 6181194 w 6850419"/>
              <a:gd name="connsiteY13" fmla="*/ 1005147 h 1805378"/>
              <a:gd name="connsiteX14" fmla="*/ 6189616 w 6850419"/>
              <a:gd name="connsiteY14" fmla="*/ 889102 h 1805378"/>
              <a:gd name="connsiteX15" fmla="*/ 6285067 w 6850419"/>
              <a:gd name="connsiteY15" fmla="*/ 808527 h 1805378"/>
              <a:gd name="connsiteX16" fmla="*/ 6332791 w 6850419"/>
              <a:gd name="connsiteY16" fmla="*/ 570741 h 1805378"/>
              <a:gd name="connsiteX17" fmla="*/ 6595616 w 6850419"/>
              <a:gd name="connsiteY17" fmla="*/ 480970 h 1805378"/>
              <a:gd name="connsiteX18" fmla="*/ 6635987 w 6850419"/>
              <a:gd name="connsiteY18" fmla="*/ 246687 h 1805378"/>
              <a:gd name="connsiteX19" fmla="*/ 6850419 w 6850419"/>
              <a:gd name="connsiteY19" fmla="*/ 25541 h 1805378"/>
              <a:gd name="connsiteX0" fmla="*/ 1858114 w 6850419"/>
              <a:gd name="connsiteY0" fmla="*/ 98699 h 1805378"/>
              <a:gd name="connsiteX1" fmla="*/ 2036182 w 6850419"/>
              <a:gd name="connsiteY1" fmla="*/ 96505 h 1805378"/>
              <a:gd name="connsiteX2" fmla="*/ 2034577 w 6850419"/>
              <a:gd name="connsiteY2" fmla="*/ 295754 h 1805378"/>
              <a:gd name="connsiteX3" fmla="*/ 2245932 w 6850419"/>
              <a:gd name="connsiteY3" fmla="*/ 284365 h 1805378"/>
              <a:gd name="connsiteX4" fmla="*/ 2250745 w 6850419"/>
              <a:gd name="connsiteY4" fmla="*/ 478342 h 1805378"/>
              <a:gd name="connsiteX5" fmla="*/ 120086 w 6850419"/>
              <a:gd name="connsiteY5" fmla="*/ 1731639 h 1805378"/>
              <a:gd name="connsiteX6" fmla="*/ 272486 w 6850419"/>
              <a:gd name="connsiteY6" fmla="*/ 1655439 h 1805378"/>
              <a:gd name="connsiteX7" fmla="*/ 501086 w 6850419"/>
              <a:gd name="connsiteY7" fmla="*/ 1604639 h 1805378"/>
              <a:gd name="connsiteX8" fmla="*/ 849066 w 6850419"/>
              <a:gd name="connsiteY8" fmla="*/ 1514867 h 1805378"/>
              <a:gd name="connsiteX9" fmla="*/ 1165496 w 6850419"/>
              <a:gd name="connsiteY9" fmla="*/ 1369484 h 1805378"/>
              <a:gd name="connsiteX10" fmla="*/ 1433801 w 6850419"/>
              <a:gd name="connsiteY10" fmla="*/ 1378681 h 1805378"/>
              <a:gd name="connsiteX11" fmla="*/ 1615879 w 6850419"/>
              <a:gd name="connsiteY11" fmla="*/ 1378245 h 1805378"/>
              <a:gd name="connsiteX12" fmla="*/ 2107034 w 6850419"/>
              <a:gd name="connsiteY12" fmla="*/ 1015217 h 1805378"/>
              <a:gd name="connsiteX13" fmla="*/ 6181194 w 6850419"/>
              <a:gd name="connsiteY13" fmla="*/ 1005147 h 1805378"/>
              <a:gd name="connsiteX14" fmla="*/ 6189616 w 6850419"/>
              <a:gd name="connsiteY14" fmla="*/ 889102 h 1805378"/>
              <a:gd name="connsiteX15" fmla="*/ 6285067 w 6850419"/>
              <a:gd name="connsiteY15" fmla="*/ 808527 h 1805378"/>
              <a:gd name="connsiteX16" fmla="*/ 6332791 w 6850419"/>
              <a:gd name="connsiteY16" fmla="*/ 570741 h 1805378"/>
              <a:gd name="connsiteX17" fmla="*/ 6595616 w 6850419"/>
              <a:gd name="connsiteY17" fmla="*/ 480970 h 1805378"/>
              <a:gd name="connsiteX18" fmla="*/ 6635987 w 6850419"/>
              <a:gd name="connsiteY18" fmla="*/ 246687 h 1805378"/>
              <a:gd name="connsiteX19" fmla="*/ 6850419 w 6850419"/>
              <a:gd name="connsiteY19" fmla="*/ 25541 h 1805378"/>
              <a:gd name="connsiteX0" fmla="*/ 1858114 w 6850419"/>
              <a:gd name="connsiteY0" fmla="*/ 98699 h 1805378"/>
              <a:gd name="connsiteX1" fmla="*/ 2036182 w 6850419"/>
              <a:gd name="connsiteY1" fmla="*/ 96505 h 1805378"/>
              <a:gd name="connsiteX2" fmla="*/ 2034577 w 6850419"/>
              <a:gd name="connsiteY2" fmla="*/ 295754 h 1805378"/>
              <a:gd name="connsiteX3" fmla="*/ 2245932 w 6850419"/>
              <a:gd name="connsiteY3" fmla="*/ 284365 h 1805378"/>
              <a:gd name="connsiteX4" fmla="*/ 2250745 w 6850419"/>
              <a:gd name="connsiteY4" fmla="*/ 478342 h 1805378"/>
              <a:gd name="connsiteX5" fmla="*/ 120086 w 6850419"/>
              <a:gd name="connsiteY5" fmla="*/ 1731639 h 1805378"/>
              <a:gd name="connsiteX6" fmla="*/ 272486 w 6850419"/>
              <a:gd name="connsiteY6" fmla="*/ 1655439 h 1805378"/>
              <a:gd name="connsiteX7" fmla="*/ 501086 w 6850419"/>
              <a:gd name="connsiteY7" fmla="*/ 1604639 h 1805378"/>
              <a:gd name="connsiteX8" fmla="*/ 849066 w 6850419"/>
              <a:gd name="connsiteY8" fmla="*/ 1514867 h 1805378"/>
              <a:gd name="connsiteX9" fmla="*/ 1165496 w 6850419"/>
              <a:gd name="connsiteY9" fmla="*/ 1369484 h 1805378"/>
              <a:gd name="connsiteX10" fmla="*/ 1433801 w 6850419"/>
              <a:gd name="connsiteY10" fmla="*/ 1378681 h 1805378"/>
              <a:gd name="connsiteX11" fmla="*/ 1615879 w 6850419"/>
              <a:gd name="connsiteY11" fmla="*/ 1378245 h 1805378"/>
              <a:gd name="connsiteX12" fmla="*/ 2107034 w 6850419"/>
              <a:gd name="connsiteY12" fmla="*/ 1015217 h 1805378"/>
              <a:gd name="connsiteX13" fmla="*/ 6181194 w 6850419"/>
              <a:gd name="connsiteY13" fmla="*/ 1005147 h 1805378"/>
              <a:gd name="connsiteX14" fmla="*/ 6189616 w 6850419"/>
              <a:gd name="connsiteY14" fmla="*/ 889102 h 1805378"/>
              <a:gd name="connsiteX15" fmla="*/ 6285067 w 6850419"/>
              <a:gd name="connsiteY15" fmla="*/ 808527 h 1805378"/>
              <a:gd name="connsiteX16" fmla="*/ 6332791 w 6850419"/>
              <a:gd name="connsiteY16" fmla="*/ 570741 h 1805378"/>
              <a:gd name="connsiteX17" fmla="*/ 6595616 w 6850419"/>
              <a:gd name="connsiteY17" fmla="*/ 480970 h 1805378"/>
              <a:gd name="connsiteX18" fmla="*/ 6635987 w 6850419"/>
              <a:gd name="connsiteY18" fmla="*/ 246687 h 1805378"/>
              <a:gd name="connsiteX19" fmla="*/ 6850419 w 6850419"/>
              <a:gd name="connsiteY19" fmla="*/ 25541 h 1805378"/>
              <a:gd name="connsiteX0" fmla="*/ 1858114 w 6850419"/>
              <a:gd name="connsiteY0" fmla="*/ 98699 h 1805378"/>
              <a:gd name="connsiteX1" fmla="*/ 2036182 w 6850419"/>
              <a:gd name="connsiteY1" fmla="*/ 96505 h 1805378"/>
              <a:gd name="connsiteX2" fmla="*/ 2034577 w 6850419"/>
              <a:gd name="connsiteY2" fmla="*/ 295754 h 1805378"/>
              <a:gd name="connsiteX3" fmla="*/ 2245932 w 6850419"/>
              <a:gd name="connsiteY3" fmla="*/ 284365 h 1805378"/>
              <a:gd name="connsiteX4" fmla="*/ 2250745 w 6850419"/>
              <a:gd name="connsiteY4" fmla="*/ 478342 h 1805378"/>
              <a:gd name="connsiteX5" fmla="*/ 120086 w 6850419"/>
              <a:gd name="connsiteY5" fmla="*/ 1731639 h 1805378"/>
              <a:gd name="connsiteX6" fmla="*/ 272486 w 6850419"/>
              <a:gd name="connsiteY6" fmla="*/ 1655439 h 1805378"/>
              <a:gd name="connsiteX7" fmla="*/ 501086 w 6850419"/>
              <a:gd name="connsiteY7" fmla="*/ 1604639 h 1805378"/>
              <a:gd name="connsiteX8" fmla="*/ 849066 w 6850419"/>
              <a:gd name="connsiteY8" fmla="*/ 1514867 h 1805378"/>
              <a:gd name="connsiteX9" fmla="*/ 1165496 w 6850419"/>
              <a:gd name="connsiteY9" fmla="*/ 1369484 h 1805378"/>
              <a:gd name="connsiteX10" fmla="*/ 1433801 w 6850419"/>
              <a:gd name="connsiteY10" fmla="*/ 1378681 h 1805378"/>
              <a:gd name="connsiteX11" fmla="*/ 1615879 w 6850419"/>
              <a:gd name="connsiteY11" fmla="*/ 1378245 h 1805378"/>
              <a:gd name="connsiteX12" fmla="*/ 5658757 w 6850419"/>
              <a:gd name="connsiteY12" fmla="*/ 1044119 h 1805378"/>
              <a:gd name="connsiteX13" fmla="*/ 6181194 w 6850419"/>
              <a:gd name="connsiteY13" fmla="*/ 1005147 h 1805378"/>
              <a:gd name="connsiteX14" fmla="*/ 6189616 w 6850419"/>
              <a:gd name="connsiteY14" fmla="*/ 889102 h 1805378"/>
              <a:gd name="connsiteX15" fmla="*/ 6285067 w 6850419"/>
              <a:gd name="connsiteY15" fmla="*/ 808527 h 1805378"/>
              <a:gd name="connsiteX16" fmla="*/ 6332791 w 6850419"/>
              <a:gd name="connsiteY16" fmla="*/ 570741 h 1805378"/>
              <a:gd name="connsiteX17" fmla="*/ 6595616 w 6850419"/>
              <a:gd name="connsiteY17" fmla="*/ 480970 h 1805378"/>
              <a:gd name="connsiteX18" fmla="*/ 6635987 w 6850419"/>
              <a:gd name="connsiteY18" fmla="*/ 246687 h 1805378"/>
              <a:gd name="connsiteX19" fmla="*/ 6850419 w 6850419"/>
              <a:gd name="connsiteY19" fmla="*/ 25541 h 1805378"/>
              <a:gd name="connsiteX0" fmla="*/ 1858114 w 6850419"/>
              <a:gd name="connsiteY0" fmla="*/ 98699 h 1805378"/>
              <a:gd name="connsiteX1" fmla="*/ 2036182 w 6850419"/>
              <a:gd name="connsiteY1" fmla="*/ 96505 h 1805378"/>
              <a:gd name="connsiteX2" fmla="*/ 2034577 w 6850419"/>
              <a:gd name="connsiteY2" fmla="*/ 295754 h 1805378"/>
              <a:gd name="connsiteX3" fmla="*/ 2245932 w 6850419"/>
              <a:gd name="connsiteY3" fmla="*/ 284365 h 1805378"/>
              <a:gd name="connsiteX4" fmla="*/ 2250745 w 6850419"/>
              <a:gd name="connsiteY4" fmla="*/ 478342 h 1805378"/>
              <a:gd name="connsiteX5" fmla="*/ 120086 w 6850419"/>
              <a:gd name="connsiteY5" fmla="*/ 1731639 h 1805378"/>
              <a:gd name="connsiteX6" fmla="*/ 272486 w 6850419"/>
              <a:gd name="connsiteY6" fmla="*/ 1655439 h 1805378"/>
              <a:gd name="connsiteX7" fmla="*/ 501086 w 6850419"/>
              <a:gd name="connsiteY7" fmla="*/ 1604639 h 1805378"/>
              <a:gd name="connsiteX8" fmla="*/ 849066 w 6850419"/>
              <a:gd name="connsiteY8" fmla="*/ 1514867 h 1805378"/>
              <a:gd name="connsiteX9" fmla="*/ 1165496 w 6850419"/>
              <a:gd name="connsiteY9" fmla="*/ 1369484 h 1805378"/>
              <a:gd name="connsiteX10" fmla="*/ 1433801 w 6850419"/>
              <a:gd name="connsiteY10" fmla="*/ 1378681 h 1805378"/>
              <a:gd name="connsiteX11" fmla="*/ 3329175 w 6850419"/>
              <a:gd name="connsiteY11" fmla="*/ 1060321 h 1805378"/>
              <a:gd name="connsiteX12" fmla="*/ 5658757 w 6850419"/>
              <a:gd name="connsiteY12" fmla="*/ 1044119 h 1805378"/>
              <a:gd name="connsiteX13" fmla="*/ 6181194 w 6850419"/>
              <a:gd name="connsiteY13" fmla="*/ 1005147 h 1805378"/>
              <a:gd name="connsiteX14" fmla="*/ 6189616 w 6850419"/>
              <a:gd name="connsiteY14" fmla="*/ 889102 h 1805378"/>
              <a:gd name="connsiteX15" fmla="*/ 6285067 w 6850419"/>
              <a:gd name="connsiteY15" fmla="*/ 808527 h 1805378"/>
              <a:gd name="connsiteX16" fmla="*/ 6332791 w 6850419"/>
              <a:gd name="connsiteY16" fmla="*/ 570741 h 1805378"/>
              <a:gd name="connsiteX17" fmla="*/ 6595616 w 6850419"/>
              <a:gd name="connsiteY17" fmla="*/ 480970 h 1805378"/>
              <a:gd name="connsiteX18" fmla="*/ 6635987 w 6850419"/>
              <a:gd name="connsiteY18" fmla="*/ 246687 h 1805378"/>
              <a:gd name="connsiteX19" fmla="*/ 6850419 w 6850419"/>
              <a:gd name="connsiteY19" fmla="*/ 25541 h 1805378"/>
              <a:gd name="connsiteX0" fmla="*/ 1858114 w 6850419"/>
              <a:gd name="connsiteY0" fmla="*/ 98699 h 1805378"/>
              <a:gd name="connsiteX1" fmla="*/ 2036182 w 6850419"/>
              <a:gd name="connsiteY1" fmla="*/ 96505 h 1805378"/>
              <a:gd name="connsiteX2" fmla="*/ 2034577 w 6850419"/>
              <a:gd name="connsiteY2" fmla="*/ 295754 h 1805378"/>
              <a:gd name="connsiteX3" fmla="*/ 2245932 w 6850419"/>
              <a:gd name="connsiteY3" fmla="*/ 284365 h 1805378"/>
              <a:gd name="connsiteX4" fmla="*/ 2250745 w 6850419"/>
              <a:gd name="connsiteY4" fmla="*/ 478342 h 1805378"/>
              <a:gd name="connsiteX5" fmla="*/ 120086 w 6850419"/>
              <a:gd name="connsiteY5" fmla="*/ 1731639 h 1805378"/>
              <a:gd name="connsiteX6" fmla="*/ 272486 w 6850419"/>
              <a:gd name="connsiteY6" fmla="*/ 1655439 h 1805378"/>
              <a:gd name="connsiteX7" fmla="*/ 501086 w 6850419"/>
              <a:gd name="connsiteY7" fmla="*/ 1604639 h 1805378"/>
              <a:gd name="connsiteX8" fmla="*/ 849066 w 6850419"/>
              <a:gd name="connsiteY8" fmla="*/ 1514867 h 1805378"/>
              <a:gd name="connsiteX9" fmla="*/ 1165496 w 6850419"/>
              <a:gd name="connsiteY9" fmla="*/ 1369484 h 1805378"/>
              <a:gd name="connsiteX10" fmla="*/ 2954593 w 6850419"/>
              <a:gd name="connsiteY10" fmla="*/ 896979 h 1805378"/>
              <a:gd name="connsiteX11" fmla="*/ 3329175 w 6850419"/>
              <a:gd name="connsiteY11" fmla="*/ 1060321 h 1805378"/>
              <a:gd name="connsiteX12" fmla="*/ 5658757 w 6850419"/>
              <a:gd name="connsiteY12" fmla="*/ 1044119 h 1805378"/>
              <a:gd name="connsiteX13" fmla="*/ 6181194 w 6850419"/>
              <a:gd name="connsiteY13" fmla="*/ 1005147 h 1805378"/>
              <a:gd name="connsiteX14" fmla="*/ 6189616 w 6850419"/>
              <a:gd name="connsiteY14" fmla="*/ 889102 h 1805378"/>
              <a:gd name="connsiteX15" fmla="*/ 6285067 w 6850419"/>
              <a:gd name="connsiteY15" fmla="*/ 808527 h 1805378"/>
              <a:gd name="connsiteX16" fmla="*/ 6332791 w 6850419"/>
              <a:gd name="connsiteY16" fmla="*/ 570741 h 1805378"/>
              <a:gd name="connsiteX17" fmla="*/ 6595616 w 6850419"/>
              <a:gd name="connsiteY17" fmla="*/ 480970 h 1805378"/>
              <a:gd name="connsiteX18" fmla="*/ 6635987 w 6850419"/>
              <a:gd name="connsiteY18" fmla="*/ 246687 h 1805378"/>
              <a:gd name="connsiteX19" fmla="*/ 6850419 w 6850419"/>
              <a:gd name="connsiteY19" fmla="*/ 25541 h 1805378"/>
              <a:gd name="connsiteX0" fmla="*/ 1858114 w 6850419"/>
              <a:gd name="connsiteY0" fmla="*/ 98699 h 1805378"/>
              <a:gd name="connsiteX1" fmla="*/ 2036182 w 6850419"/>
              <a:gd name="connsiteY1" fmla="*/ 96505 h 1805378"/>
              <a:gd name="connsiteX2" fmla="*/ 2034577 w 6850419"/>
              <a:gd name="connsiteY2" fmla="*/ 295754 h 1805378"/>
              <a:gd name="connsiteX3" fmla="*/ 2245932 w 6850419"/>
              <a:gd name="connsiteY3" fmla="*/ 284365 h 1805378"/>
              <a:gd name="connsiteX4" fmla="*/ 2250745 w 6850419"/>
              <a:gd name="connsiteY4" fmla="*/ 478342 h 1805378"/>
              <a:gd name="connsiteX5" fmla="*/ 120086 w 6850419"/>
              <a:gd name="connsiteY5" fmla="*/ 1731639 h 1805378"/>
              <a:gd name="connsiteX6" fmla="*/ 272486 w 6850419"/>
              <a:gd name="connsiteY6" fmla="*/ 1655439 h 1805378"/>
              <a:gd name="connsiteX7" fmla="*/ 501086 w 6850419"/>
              <a:gd name="connsiteY7" fmla="*/ 1604639 h 1805378"/>
              <a:gd name="connsiteX8" fmla="*/ 849066 w 6850419"/>
              <a:gd name="connsiteY8" fmla="*/ 1514867 h 1805378"/>
              <a:gd name="connsiteX9" fmla="*/ 2561159 w 6850419"/>
              <a:gd name="connsiteY9" fmla="*/ 887781 h 1805378"/>
              <a:gd name="connsiteX10" fmla="*/ 2954593 w 6850419"/>
              <a:gd name="connsiteY10" fmla="*/ 896979 h 1805378"/>
              <a:gd name="connsiteX11" fmla="*/ 3329175 w 6850419"/>
              <a:gd name="connsiteY11" fmla="*/ 1060321 h 1805378"/>
              <a:gd name="connsiteX12" fmla="*/ 5658757 w 6850419"/>
              <a:gd name="connsiteY12" fmla="*/ 1044119 h 1805378"/>
              <a:gd name="connsiteX13" fmla="*/ 6181194 w 6850419"/>
              <a:gd name="connsiteY13" fmla="*/ 1005147 h 1805378"/>
              <a:gd name="connsiteX14" fmla="*/ 6189616 w 6850419"/>
              <a:gd name="connsiteY14" fmla="*/ 889102 h 1805378"/>
              <a:gd name="connsiteX15" fmla="*/ 6285067 w 6850419"/>
              <a:gd name="connsiteY15" fmla="*/ 808527 h 1805378"/>
              <a:gd name="connsiteX16" fmla="*/ 6332791 w 6850419"/>
              <a:gd name="connsiteY16" fmla="*/ 570741 h 1805378"/>
              <a:gd name="connsiteX17" fmla="*/ 6595616 w 6850419"/>
              <a:gd name="connsiteY17" fmla="*/ 480970 h 1805378"/>
              <a:gd name="connsiteX18" fmla="*/ 6635987 w 6850419"/>
              <a:gd name="connsiteY18" fmla="*/ 246687 h 1805378"/>
              <a:gd name="connsiteX19" fmla="*/ 6850419 w 6850419"/>
              <a:gd name="connsiteY19" fmla="*/ 25541 h 1805378"/>
              <a:gd name="connsiteX0" fmla="*/ 1858114 w 6850419"/>
              <a:gd name="connsiteY0" fmla="*/ 98699 h 1805378"/>
              <a:gd name="connsiteX1" fmla="*/ 2036182 w 6850419"/>
              <a:gd name="connsiteY1" fmla="*/ 96505 h 1805378"/>
              <a:gd name="connsiteX2" fmla="*/ 2034577 w 6850419"/>
              <a:gd name="connsiteY2" fmla="*/ 295754 h 1805378"/>
              <a:gd name="connsiteX3" fmla="*/ 2245932 w 6850419"/>
              <a:gd name="connsiteY3" fmla="*/ 284365 h 1805378"/>
              <a:gd name="connsiteX4" fmla="*/ 2250745 w 6850419"/>
              <a:gd name="connsiteY4" fmla="*/ 478342 h 1805378"/>
              <a:gd name="connsiteX5" fmla="*/ 120086 w 6850419"/>
              <a:gd name="connsiteY5" fmla="*/ 1731639 h 1805378"/>
              <a:gd name="connsiteX6" fmla="*/ 272486 w 6850419"/>
              <a:gd name="connsiteY6" fmla="*/ 1655439 h 1805378"/>
              <a:gd name="connsiteX7" fmla="*/ 501086 w 6850419"/>
              <a:gd name="connsiteY7" fmla="*/ 1604639 h 1805378"/>
              <a:gd name="connsiteX8" fmla="*/ 2562363 w 6850419"/>
              <a:gd name="connsiteY8" fmla="*/ 715242 h 1805378"/>
              <a:gd name="connsiteX9" fmla="*/ 2561159 w 6850419"/>
              <a:gd name="connsiteY9" fmla="*/ 887781 h 1805378"/>
              <a:gd name="connsiteX10" fmla="*/ 2954593 w 6850419"/>
              <a:gd name="connsiteY10" fmla="*/ 896979 h 1805378"/>
              <a:gd name="connsiteX11" fmla="*/ 3329175 w 6850419"/>
              <a:gd name="connsiteY11" fmla="*/ 1060321 h 1805378"/>
              <a:gd name="connsiteX12" fmla="*/ 5658757 w 6850419"/>
              <a:gd name="connsiteY12" fmla="*/ 1044119 h 1805378"/>
              <a:gd name="connsiteX13" fmla="*/ 6181194 w 6850419"/>
              <a:gd name="connsiteY13" fmla="*/ 1005147 h 1805378"/>
              <a:gd name="connsiteX14" fmla="*/ 6189616 w 6850419"/>
              <a:gd name="connsiteY14" fmla="*/ 889102 h 1805378"/>
              <a:gd name="connsiteX15" fmla="*/ 6285067 w 6850419"/>
              <a:gd name="connsiteY15" fmla="*/ 808527 h 1805378"/>
              <a:gd name="connsiteX16" fmla="*/ 6332791 w 6850419"/>
              <a:gd name="connsiteY16" fmla="*/ 570741 h 1805378"/>
              <a:gd name="connsiteX17" fmla="*/ 6595616 w 6850419"/>
              <a:gd name="connsiteY17" fmla="*/ 480970 h 1805378"/>
              <a:gd name="connsiteX18" fmla="*/ 6635987 w 6850419"/>
              <a:gd name="connsiteY18" fmla="*/ 246687 h 1805378"/>
              <a:gd name="connsiteX19" fmla="*/ 6850419 w 6850419"/>
              <a:gd name="connsiteY19" fmla="*/ 25541 h 1805378"/>
              <a:gd name="connsiteX0" fmla="*/ 1858114 w 6850419"/>
              <a:gd name="connsiteY0" fmla="*/ 98699 h 1805378"/>
              <a:gd name="connsiteX1" fmla="*/ 2036182 w 6850419"/>
              <a:gd name="connsiteY1" fmla="*/ 96505 h 1805378"/>
              <a:gd name="connsiteX2" fmla="*/ 2034577 w 6850419"/>
              <a:gd name="connsiteY2" fmla="*/ 295754 h 1805378"/>
              <a:gd name="connsiteX3" fmla="*/ 2245932 w 6850419"/>
              <a:gd name="connsiteY3" fmla="*/ 284365 h 1805378"/>
              <a:gd name="connsiteX4" fmla="*/ 2250745 w 6850419"/>
              <a:gd name="connsiteY4" fmla="*/ 478342 h 1805378"/>
              <a:gd name="connsiteX5" fmla="*/ 120086 w 6850419"/>
              <a:gd name="connsiteY5" fmla="*/ 1731639 h 1805378"/>
              <a:gd name="connsiteX6" fmla="*/ 272486 w 6850419"/>
              <a:gd name="connsiteY6" fmla="*/ 1655439 h 1805378"/>
              <a:gd name="connsiteX7" fmla="*/ 501086 w 6850419"/>
              <a:gd name="connsiteY7" fmla="*/ 1604639 h 1805378"/>
              <a:gd name="connsiteX8" fmla="*/ 2562363 w 6850419"/>
              <a:gd name="connsiteY8" fmla="*/ 715242 h 1805378"/>
              <a:gd name="connsiteX9" fmla="*/ 2561159 w 6850419"/>
              <a:gd name="connsiteY9" fmla="*/ 887781 h 1805378"/>
              <a:gd name="connsiteX10" fmla="*/ 2954593 w 6850419"/>
              <a:gd name="connsiteY10" fmla="*/ 896979 h 1805378"/>
              <a:gd name="connsiteX11" fmla="*/ 3329175 w 6850419"/>
              <a:gd name="connsiteY11" fmla="*/ 1060321 h 1805378"/>
              <a:gd name="connsiteX12" fmla="*/ 5658757 w 6850419"/>
              <a:gd name="connsiteY12" fmla="*/ 1044119 h 1805378"/>
              <a:gd name="connsiteX13" fmla="*/ 6181194 w 6850419"/>
              <a:gd name="connsiteY13" fmla="*/ 1005147 h 1805378"/>
              <a:gd name="connsiteX14" fmla="*/ 6189616 w 6850419"/>
              <a:gd name="connsiteY14" fmla="*/ 889102 h 1805378"/>
              <a:gd name="connsiteX15" fmla="*/ 6285067 w 6850419"/>
              <a:gd name="connsiteY15" fmla="*/ 808527 h 1805378"/>
              <a:gd name="connsiteX16" fmla="*/ 6332791 w 6850419"/>
              <a:gd name="connsiteY16" fmla="*/ 570741 h 1805378"/>
              <a:gd name="connsiteX17" fmla="*/ 6595616 w 6850419"/>
              <a:gd name="connsiteY17" fmla="*/ 480970 h 1805378"/>
              <a:gd name="connsiteX18" fmla="*/ 6635987 w 6850419"/>
              <a:gd name="connsiteY18" fmla="*/ 246687 h 1805378"/>
              <a:gd name="connsiteX19" fmla="*/ 6850419 w 6850419"/>
              <a:gd name="connsiteY19" fmla="*/ 25541 h 1805378"/>
              <a:gd name="connsiteX0" fmla="*/ 1858114 w 6850419"/>
              <a:gd name="connsiteY0" fmla="*/ 98699 h 1805378"/>
              <a:gd name="connsiteX1" fmla="*/ 2036182 w 6850419"/>
              <a:gd name="connsiteY1" fmla="*/ 96505 h 1805378"/>
              <a:gd name="connsiteX2" fmla="*/ 2034577 w 6850419"/>
              <a:gd name="connsiteY2" fmla="*/ 295754 h 1805378"/>
              <a:gd name="connsiteX3" fmla="*/ 2245932 w 6850419"/>
              <a:gd name="connsiteY3" fmla="*/ 284365 h 1805378"/>
              <a:gd name="connsiteX4" fmla="*/ 2250745 w 6850419"/>
              <a:gd name="connsiteY4" fmla="*/ 478342 h 1805378"/>
              <a:gd name="connsiteX5" fmla="*/ 120086 w 6850419"/>
              <a:gd name="connsiteY5" fmla="*/ 1731639 h 1805378"/>
              <a:gd name="connsiteX6" fmla="*/ 272486 w 6850419"/>
              <a:gd name="connsiteY6" fmla="*/ 1655439 h 1805378"/>
              <a:gd name="connsiteX7" fmla="*/ 2445389 w 6850419"/>
              <a:gd name="connsiteY7" fmla="*/ 477457 h 1805378"/>
              <a:gd name="connsiteX8" fmla="*/ 2562363 w 6850419"/>
              <a:gd name="connsiteY8" fmla="*/ 715242 h 1805378"/>
              <a:gd name="connsiteX9" fmla="*/ 2561159 w 6850419"/>
              <a:gd name="connsiteY9" fmla="*/ 887781 h 1805378"/>
              <a:gd name="connsiteX10" fmla="*/ 2954593 w 6850419"/>
              <a:gd name="connsiteY10" fmla="*/ 896979 h 1805378"/>
              <a:gd name="connsiteX11" fmla="*/ 3329175 w 6850419"/>
              <a:gd name="connsiteY11" fmla="*/ 1060321 h 1805378"/>
              <a:gd name="connsiteX12" fmla="*/ 5658757 w 6850419"/>
              <a:gd name="connsiteY12" fmla="*/ 1044119 h 1805378"/>
              <a:gd name="connsiteX13" fmla="*/ 6181194 w 6850419"/>
              <a:gd name="connsiteY13" fmla="*/ 1005147 h 1805378"/>
              <a:gd name="connsiteX14" fmla="*/ 6189616 w 6850419"/>
              <a:gd name="connsiteY14" fmla="*/ 889102 h 1805378"/>
              <a:gd name="connsiteX15" fmla="*/ 6285067 w 6850419"/>
              <a:gd name="connsiteY15" fmla="*/ 808527 h 1805378"/>
              <a:gd name="connsiteX16" fmla="*/ 6332791 w 6850419"/>
              <a:gd name="connsiteY16" fmla="*/ 570741 h 1805378"/>
              <a:gd name="connsiteX17" fmla="*/ 6595616 w 6850419"/>
              <a:gd name="connsiteY17" fmla="*/ 480970 h 1805378"/>
              <a:gd name="connsiteX18" fmla="*/ 6635987 w 6850419"/>
              <a:gd name="connsiteY18" fmla="*/ 246687 h 1805378"/>
              <a:gd name="connsiteX19" fmla="*/ 6850419 w 6850419"/>
              <a:gd name="connsiteY19" fmla="*/ 25541 h 1805378"/>
              <a:gd name="connsiteX0" fmla="*/ 1738387 w 6730692"/>
              <a:gd name="connsiteY0" fmla="*/ 98699 h 1731639"/>
              <a:gd name="connsiteX1" fmla="*/ 1916455 w 6730692"/>
              <a:gd name="connsiteY1" fmla="*/ 96505 h 1731639"/>
              <a:gd name="connsiteX2" fmla="*/ 1914850 w 6730692"/>
              <a:gd name="connsiteY2" fmla="*/ 295754 h 1731639"/>
              <a:gd name="connsiteX3" fmla="*/ 2126205 w 6730692"/>
              <a:gd name="connsiteY3" fmla="*/ 284365 h 1731639"/>
              <a:gd name="connsiteX4" fmla="*/ 2131018 w 6730692"/>
              <a:gd name="connsiteY4" fmla="*/ 478342 h 1731639"/>
              <a:gd name="connsiteX5" fmla="*/ 359 w 6730692"/>
              <a:gd name="connsiteY5" fmla="*/ 1731639 h 1731639"/>
              <a:gd name="connsiteX6" fmla="*/ 2325662 w 6730692"/>
              <a:gd name="connsiteY6" fmla="*/ 477457 h 1731639"/>
              <a:gd name="connsiteX7" fmla="*/ 2442636 w 6730692"/>
              <a:gd name="connsiteY7" fmla="*/ 715242 h 1731639"/>
              <a:gd name="connsiteX8" fmla="*/ 2441432 w 6730692"/>
              <a:gd name="connsiteY8" fmla="*/ 887781 h 1731639"/>
              <a:gd name="connsiteX9" fmla="*/ 2834866 w 6730692"/>
              <a:gd name="connsiteY9" fmla="*/ 896979 h 1731639"/>
              <a:gd name="connsiteX10" fmla="*/ 3209448 w 6730692"/>
              <a:gd name="connsiteY10" fmla="*/ 1060321 h 1731639"/>
              <a:gd name="connsiteX11" fmla="*/ 5539030 w 6730692"/>
              <a:gd name="connsiteY11" fmla="*/ 1044119 h 1731639"/>
              <a:gd name="connsiteX12" fmla="*/ 6061467 w 6730692"/>
              <a:gd name="connsiteY12" fmla="*/ 1005147 h 1731639"/>
              <a:gd name="connsiteX13" fmla="*/ 6069889 w 6730692"/>
              <a:gd name="connsiteY13" fmla="*/ 889102 h 1731639"/>
              <a:gd name="connsiteX14" fmla="*/ 6165340 w 6730692"/>
              <a:gd name="connsiteY14" fmla="*/ 808527 h 1731639"/>
              <a:gd name="connsiteX15" fmla="*/ 6213064 w 6730692"/>
              <a:gd name="connsiteY15" fmla="*/ 570741 h 1731639"/>
              <a:gd name="connsiteX16" fmla="*/ 6475889 w 6730692"/>
              <a:gd name="connsiteY16" fmla="*/ 480970 h 1731639"/>
              <a:gd name="connsiteX17" fmla="*/ 6516260 w 6730692"/>
              <a:gd name="connsiteY17" fmla="*/ 246687 h 1731639"/>
              <a:gd name="connsiteX18" fmla="*/ 6730692 w 6730692"/>
              <a:gd name="connsiteY18" fmla="*/ 25541 h 1731639"/>
              <a:gd name="connsiteX0" fmla="*/ 0 w 4992305"/>
              <a:gd name="connsiteY0" fmla="*/ 98699 h 1068895"/>
              <a:gd name="connsiteX1" fmla="*/ 178068 w 4992305"/>
              <a:gd name="connsiteY1" fmla="*/ 96505 h 1068895"/>
              <a:gd name="connsiteX2" fmla="*/ 176463 w 4992305"/>
              <a:gd name="connsiteY2" fmla="*/ 295754 h 1068895"/>
              <a:gd name="connsiteX3" fmla="*/ 387818 w 4992305"/>
              <a:gd name="connsiteY3" fmla="*/ 284365 h 1068895"/>
              <a:gd name="connsiteX4" fmla="*/ 392631 w 4992305"/>
              <a:gd name="connsiteY4" fmla="*/ 478342 h 1068895"/>
              <a:gd name="connsiteX5" fmla="*/ 587275 w 4992305"/>
              <a:gd name="connsiteY5" fmla="*/ 477457 h 1068895"/>
              <a:gd name="connsiteX6" fmla="*/ 704249 w 4992305"/>
              <a:gd name="connsiteY6" fmla="*/ 715242 h 1068895"/>
              <a:gd name="connsiteX7" fmla="*/ 703045 w 4992305"/>
              <a:gd name="connsiteY7" fmla="*/ 887781 h 1068895"/>
              <a:gd name="connsiteX8" fmla="*/ 1096479 w 4992305"/>
              <a:gd name="connsiteY8" fmla="*/ 896979 h 1068895"/>
              <a:gd name="connsiteX9" fmla="*/ 1471061 w 4992305"/>
              <a:gd name="connsiteY9" fmla="*/ 1060321 h 1068895"/>
              <a:gd name="connsiteX10" fmla="*/ 3800643 w 4992305"/>
              <a:gd name="connsiteY10" fmla="*/ 1044119 h 1068895"/>
              <a:gd name="connsiteX11" fmla="*/ 4323080 w 4992305"/>
              <a:gd name="connsiteY11" fmla="*/ 1005147 h 1068895"/>
              <a:gd name="connsiteX12" fmla="*/ 4331502 w 4992305"/>
              <a:gd name="connsiteY12" fmla="*/ 889102 h 1068895"/>
              <a:gd name="connsiteX13" fmla="*/ 4426953 w 4992305"/>
              <a:gd name="connsiteY13" fmla="*/ 808527 h 1068895"/>
              <a:gd name="connsiteX14" fmla="*/ 4474677 w 4992305"/>
              <a:gd name="connsiteY14" fmla="*/ 570741 h 1068895"/>
              <a:gd name="connsiteX15" fmla="*/ 4737502 w 4992305"/>
              <a:gd name="connsiteY15" fmla="*/ 480970 h 1068895"/>
              <a:gd name="connsiteX16" fmla="*/ 4777873 w 4992305"/>
              <a:gd name="connsiteY16" fmla="*/ 246687 h 1068895"/>
              <a:gd name="connsiteX17" fmla="*/ 4992305 w 4992305"/>
              <a:gd name="connsiteY17" fmla="*/ 25541 h 1068895"/>
              <a:gd name="connsiteX0" fmla="*/ 0 w 4992305"/>
              <a:gd name="connsiteY0" fmla="*/ 98699 h 1068895"/>
              <a:gd name="connsiteX1" fmla="*/ 178068 w 4992305"/>
              <a:gd name="connsiteY1" fmla="*/ 96505 h 1068895"/>
              <a:gd name="connsiteX2" fmla="*/ 176463 w 4992305"/>
              <a:gd name="connsiteY2" fmla="*/ 295754 h 1068895"/>
              <a:gd name="connsiteX3" fmla="*/ 387818 w 4992305"/>
              <a:gd name="connsiteY3" fmla="*/ 284365 h 1068895"/>
              <a:gd name="connsiteX4" fmla="*/ 392631 w 4992305"/>
              <a:gd name="connsiteY4" fmla="*/ 478342 h 1068895"/>
              <a:gd name="connsiteX5" fmla="*/ 587275 w 4992305"/>
              <a:gd name="connsiteY5" fmla="*/ 477457 h 1068895"/>
              <a:gd name="connsiteX6" fmla="*/ 607997 w 4992305"/>
              <a:gd name="connsiteY6" fmla="*/ 715242 h 1068895"/>
              <a:gd name="connsiteX7" fmla="*/ 703045 w 4992305"/>
              <a:gd name="connsiteY7" fmla="*/ 887781 h 1068895"/>
              <a:gd name="connsiteX8" fmla="*/ 1096479 w 4992305"/>
              <a:gd name="connsiteY8" fmla="*/ 896979 h 1068895"/>
              <a:gd name="connsiteX9" fmla="*/ 1471061 w 4992305"/>
              <a:gd name="connsiteY9" fmla="*/ 1060321 h 1068895"/>
              <a:gd name="connsiteX10" fmla="*/ 3800643 w 4992305"/>
              <a:gd name="connsiteY10" fmla="*/ 1044119 h 1068895"/>
              <a:gd name="connsiteX11" fmla="*/ 4323080 w 4992305"/>
              <a:gd name="connsiteY11" fmla="*/ 1005147 h 1068895"/>
              <a:gd name="connsiteX12" fmla="*/ 4331502 w 4992305"/>
              <a:gd name="connsiteY12" fmla="*/ 889102 h 1068895"/>
              <a:gd name="connsiteX13" fmla="*/ 4426953 w 4992305"/>
              <a:gd name="connsiteY13" fmla="*/ 808527 h 1068895"/>
              <a:gd name="connsiteX14" fmla="*/ 4474677 w 4992305"/>
              <a:gd name="connsiteY14" fmla="*/ 570741 h 1068895"/>
              <a:gd name="connsiteX15" fmla="*/ 4737502 w 4992305"/>
              <a:gd name="connsiteY15" fmla="*/ 480970 h 1068895"/>
              <a:gd name="connsiteX16" fmla="*/ 4777873 w 4992305"/>
              <a:gd name="connsiteY16" fmla="*/ 246687 h 1068895"/>
              <a:gd name="connsiteX17" fmla="*/ 4992305 w 4992305"/>
              <a:gd name="connsiteY17" fmla="*/ 25541 h 1068895"/>
              <a:gd name="connsiteX0" fmla="*/ 0 w 4992305"/>
              <a:gd name="connsiteY0" fmla="*/ 98699 h 1068895"/>
              <a:gd name="connsiteX1" fmla="*/ 178068 w 4992305"/>
              <a:gd name="connsiteY1" fmla="*/ 96505 h 1068895"/>
              <a:gd name="connsiteX2" fmla="*/ 176463 w 4992305"/>
              <a:gd name="connsiteY2" fmla="*/ 295754 h 1068895"/>
              <a:gd name="connsiteX3" fmla="*/ 387818 w 4992305"/>
              <a:gd name="connsiteY3" fmla="*/ 284365 h 1068895"/>
              <a:gd name="connsiteX4" fmla="*/ 392631 w 4992305"/>
              <a:gd name="connsiteY4" fmla="*/ 478342 h 1068895"/>
              <a:gd name="connsiteX5" fmla="*/ 577650 w 4992305"/>
              <a:gd name="connsiteY5" fmla="*/ 535261 h 1068895"/>
              <a:gd name="connsiteX6" fmla="*/ 607997 w 4992305"/>
              <a:gd name="connsiteY6" fmla="*/ 715242 h 1068895"/>
              <a:gd name="connsiteX7" fmla="*/ 703045 w 4992305"/>
              <a:gd name="connsiteY7" fmla="*/ 887781 h 1068895"/>
              <a:gd name="connsiteX8" fmla="*/ 1096479 w 4992305"/>
              <a:gd name="connsiteY8" fmla="*/ 896979 h 1068895"/>
              <a:gd name="connsiteX9" fmla="*/ 1471061 w 4992305"/>
              <a:gd name="connsiteY9" fmla="*/ 1060321 h 1068895"/>
              <a:gd name="connsiteX10" fmla="*/ 3800643 w 4992305"/>
              <a:gd name="connsiteY10" fmla="*/ 1044119 h 1068895"/>
              <a:gd name="connsiteX11" fmla="*/ 4323080 w 4992305"/>
              <a:gd name="connsiteY11" fmla="*/ 1005147 h 1068895"/>
              <a:gd name="connsiteX12" fmla="*/ 4331502 w 4992305"/>
              <a:gd name="connsiteY12" fmla="*/ 889102 h 1068895"/>
              <a:gd name="connsiteX13" fmla="*/ 4426953 w 4992305"/>
              <a:gd name="connsiteY13" fmla="*/ 808527 h 1068895"/>
              <a:gd name="connsiteX14" fmla="*/ 4474677 w 4992305"/>
              <a:gd name="connsiteY14" fmla="*/ 570741 h 1068895"/>
              <a:gd name="connsiteX15" fmla="*/ 4737502 w 4992305"/>
              <a:gd name="connsiteY15" fmla="*/ 480970 h 1068895"/>
              <a:gd name="connsiteX16" fmla="*/ 4777873 w 4992305"/>
              <a:gd name="connsiteY16" fmla="*/ 246687 h 1068895"/>
              <a:gd name="connsiteX17" fmla="*/ 4992305 w 4992305"/>
              <a:gd name="connsiteY17" fmla="*/ 25541 h 1068895"/>
              <a:gd name="connsiteX0" fmla="*/ 0 w 4992305"/>
              <a:gd name="connsiteY0" fmla="*/ 98699 h 1068895"/>
              <a:gd name="connsiteX1" fmla="*/ 178068 w 4992305"/>
              <a:gd name="connsiteY1" fmla="*/ 96505 h 1068895"/>
              <a:gd name="connsiteX2" fmla="*/ 176463 w 4992305"/>
              <a:gd name="connsiteY2" fmla="*/ 295754 h 1068895"/>
              <a:gd name="connsiteX3" fmla="*/ 387818 w 4992305"/>
              <a:gd name="connsiteY3" fmla="*/ 284365 h 1068895"/>
              <a:gd name="connsiteX4" fmla="*/ 450382 w 4992305"/>
              <a:gd name="connsiteY4" fmla="*/ 507243 h 1068895"/>
              <a:gd name="connsiteX5" fmla="*/ 577650 w 4992305"/>
              <a:gd name="connsiteY5" fmla="*/ 535261 h 1068895"/>
              <a:gd name="connsiteX6" fmla="*/ 607997 w 4992305"/>
              <a:gd name="connsiteY6" fmla="*/ 715242 h 1068895"/>
              <a:gd name="connsiteX7" fmla="*/ 703045 w 4992305"/>
              <a:gd name="connsiteY7" fmla="*/ 887781 h 1068895"/>
              <a:gd name="connsiteX8" fmla="*/ 1096479 w 4992305"/>
              <a:gd name="connsiteY8" fmla="*/ 896979 h 1068895"/>
              <a:gd name="connsiteX9" fmla="*/ 1471061 w 4992305"/>
              <a:gd name="connsiteY9" fmla="*/ 1060321 h 1068895"/>
              <a:gd name="connsiteX10" fmla="*/ 3800643 w 4992305"/>
              <a:gd name="connsiteY10" fmla="*/ 1044119 h 1068895"/>
              <a:gd name="connsiteX11" fmla="*/ 4323080 w 4992305"/>
              <a:gd name="connsiteY11" fmla="*/ 1005147 h 1068895"/>
              <a:gd name="connsiteX12" fmla="*/ 4331502 w 4992305"/>
              <a:gd name="connsiteY12" fmla="*/ 889102 h 1068895"/>
              <a:gd name="connsiteX13" fmla="*/ 4426953 w 4992305"/>
              <a:gd name="connsiteY13" fmla="*/ 808527 h 1068895"/>
              <a:gd name="connsiteX14" fmla="*/ 4474677 w 4992305"/>
              <a:gd name="connsiteY14" fmla="*/ 570741 h 1068895"/>
              <a:gd name="connsiteX15" fmla="*/ 4737502 w 4992305"/>
              <a:gd name="connsiteY15" fmla="*/ 480970 h 1068895"/>
              <a:gd name="connsiteX16" fmla="*/ 4777873 w 4992305"/>
              <a:gd name="connsiteY16" fmla="*/ 246687 h 1068895"/>
              <a:gd name="connsiteX17" fmla="*/ 4992305 w 4992305"/>
              <a:gd name="connsiteY17" fmla="*/ 25541 h 1068895"/>
              <a:gd name="connsiteX0" fmla="*/ 0 w 4992305"/>
              <a:gd name="connsiteY0" fmla="*/ 98699 h 1068895"/>
              <a:gd name="connsiteX1" fmla="*/ 178068 w 4992305"/>
              <a:gd name="connsiteY1" fmla="*/ 96505 h 1068895"/>
              <a:gd name="connsiteX2" fmla="*/ 176463 w 4992305"/>
              <a:gd name="connsiteY2" fmla="*/ 295754 h 1068895"/>
              <a:gd name="connsiteX3" fmla="*/ 387818 w 4992305"/>
              <a:gd name="connsiteY3" fmla="*/ 284365 h 1068895"/>
              <a:gd name="connsiteX4" fmla="*/ 450382 w 4992305"/>
              <a:gd name="connsiteY4" fmla="*/ 507243 h 1068895"/>
              <a:gd name="connsiteX5" fmla="*/ 577650 w 4992305"/>
              <a:gd name="connsiteY5" fmla="*/ 535261 h 1068895"/>
              <a:gd name="connsiteX6" fmla="*/ 607997 w 4992305"/>
              <a:gd name="connsiteY6" fmla="*/ 715242 h 1068895"/>
              <a:gd name="connsiteX7" fmla="*/ 808923 w 4992305"/>
              <a:gd name="connsiteY7" fmla="*/ 762539 h 1068895"/>
              <a:gd name="connsiteX8" fmla="*/ 1096479 w 4992305"/>
              <a:gd name="connsiteY8" fmla="*/ 896979 h 1068895"/>
              <a:gd name="connsiteX9" fmla="*/ 1471061 w 4992305"/>
              <a:gd name="connsiteY9" fmla="*/ 1060321 h 1068895"/>
              <a:gd name="connsiteX10" fmla="*/ 3800643 w 4992305"/>
              <a:gd name="connsiteY10" fmla="*/ 1044119 h 1068895"/>
              <a:gd name="connsiteX11" fmla="*/ 4323080 w 4992305"/>
              <a:gd name="connsiteY11" fmla="*/ 1005147 h 1068895"/>
              <a:gd name="connsiteX12" fmla="*/ 4331502 w 4992305"/>
              <a:gd name="connsiteY12" fmla="*/ 889102 h 1068895"/>
              <a:gd name="connsiteX13" fmla="*/ 4426953 w 4992305"/>
              <a:gd name="connsiteY13" fmla="*/ 808527 h 1068895"/>
              <a:gd name="connsiteX14" fmla="*/ 4474677 w 4992305"/>
              <a:gd name="connsiteY14" fmla="*/ 570741 h 1068895"/>
              <a:gd name="connsiteX15" fmla="*/ 4737502 w 4992305"/>
              <a:gd name="connsiteY15" fmla="*/ 480970 h 1068895"/>
              <a:gd name="connsiteX16" fmla="*/ 4777873 w 4992305"/>
              <a:gd name="connsiteY16" fmla="*/ 246687 h 1068895"/>
              <a:gd name="connsiteX17" fmla="*/ 4992305 w 4992305"/>
              <a:gd name="connsiteY17" fmla="*/ 25541 h 1068895"/>
              <a:gd name="connsiteX0" fmla="*/ 0 w 4992305"/>
              <a:gd name="connsiteY0" fmla="*/ 98699 h 1067543"/>
              <a:gd name="connsiteX1" fmla="*/ 178068 w 4992305"/>
              <a:gd name="connsiteY1" fmla="*/ 96505 h 1067543"/>
              <a:gd name="connsiteX2" fmla="*/ 176463 w 4992305"/>
              <a:gd name="connsiteY2" fmla="*/ 295754 h 1067543"/>
              <a:gd name="connsiteX3" fmla="*/ 387818 w 4992305"/>
              <a:gd name="connsiteY3" fmla="*/ 284365 h 1067543"/>
              <a:gd name="connsiteX4" fmla="*/ 450382 w 4992305"/>
              <a:gd name="connsiteY4" fmla="*/ 507243 h 1067543"/>
              <a:gd name="connsiteX5" fmla="*/ 577650 w 4992305"/>
              <a:gd name="connsiteY5" fmla="*/ 535261 h 1067543"/>
              <a:gd name="connsiteX6" fmla="*/ 607997 w 4992305"/>
              <a:gd name="connsiteY6" fmla="*/ 715242 h 1067543"/>
              <a:gd name="connsiteX7" fmla="*/ 808923 w 4992305"/>
              <a:gd name="connsiteY7" fmla="*/ 762539 h 1067543"/>
              <a:gd name="connsiteX8" fmla="*/ 942474 w 4992305"/>
              <a:gd name="connsiteY8" fmla="*/ 916247 h 1067543"/>
              <a:gd name="connsiteX9" fmla="*/ 1471061 w 4992305"/>
              <a:gd name="connsiteY9" fmla="*/ 1060321 h 1067543"/>
              <a:gd name="connsiteX10" fmla="*/ 3800643 w 4992305"/>
              <a:gd name="connsiteY10" fmla="*/ 1044119 h 1067543"/>
              <a:gd name="connsiteX11" fmla="*/ 4323080 w 4992305"/>
              <a:gd name="connsiteY11" fmla="*/ 1005147 h 1067543"/>
              <a:gd name="connsiteX12" fmla="*/ 4331502 w 4992305"/>
              <a:gd name="connsiteY12" fmla="*/ 889102 h 1067543"/>
              <a:gd name="connsiteX13" fmla="*/ 4426953 w 4992305"/>
              <a:gd name="connsiteY13" fmla="*/ 808527 h 1067543"/>
              <a:gd name="connsiteX14" fmla="*/ 4474677 w 4992305"/>
              <a:gd name="connsiteY14" fmla="*/ 570741 h 1067543"/>
              <a:gd name="connsiteX15" fmla="*/ 4737502 w 4992305"/>
              <a:gd name="connsiteY15" fmla="*/ 480970 h 1067543"/>
              <a:gd name="connsiteX16" fmla="*/ 4777873 w 4992305"/>
              <a:gd name="connsiteY16" fmla="*/ 246687 h 1067543"/>
              <a:gd name="connsiteX17" fmla="*/ 4992305 w 4992305"/>
              <a:gd name="connsiteY17" fmla="*/ 25541 h 1067543"/>
              <a:gd name="connsiteX0" fmla="*/ 0 w 4992305"/>
              <a:gd name="connsiteY0" fmla="*/ 98699 h 1067543"/>
              <a:gd name="connsiteX1" fmla="*/ 178068 w 4992305"/>
              <a:gd name="connsiteY1" fmla="*/ 96505 h 1067543"/>
              <a:gd name="connsiteX2" fmla="*/ 176463 w 4992305"/>
              <a:gd name="connsiteY2" fmla="*/ 295754 h 1067543"/>
              <a:gd name="connsiteX3" fmla="*/ 397443 w 4992305"/>
              <a:gd name="connsiteY3" fmla="*/ 332535 h 1067543"/>
              <a:gd name="connsiteX4" fmla="*/ 450382 w 4992305"/>
              <a:gd name="connsiteY4" fmla="*/ 507243 h 1067543"/>
              <a:gd name="connsiteX5" fmla="*/ 577650 w 4992305"/>
              <a:gd name="connsiteY5" fmla="*/ 535261 h 1067543"/>
              <a:gd name="connsiteX6" fmla="*/ 607997 w 4992305"/>
              <a:gd name="connsiteY6" fmla="*/ 715242 h 1067543"/>
              <a:gd name="connsiteX7" fmla="*/ 808923 w 4992305"/>
              <a:gd name="connsiteY7" fmla="*/ 762539 h 1067543"/>
              <a:gd name="connsiteX8" fmla="*/ 942474 w 4992305"/>
              <a:gd name="connsiteY8" fmla="*/ 916247 h 1067543"/>
              <a:gd name="connsiteX9" fmla="*/ 1471061 w 4992305"/>
              <a:gd name="connsiteY9" fmla="*/ 1060321 h 1067543"/>
              <a:gd name="connsiteX10" fmla="*/ 3800643 w 4992305"/>
              <a:gd name="connsiteY10" fmla="*/ 1044119 h 1067543"/>
              <a:gd name="connsiteX11" fmla="*/ 4323080 w 4992305"/>
              <a:gd name="connsiteY11" fmla="*/ 1005147 h 1067543"/>
              <a:gd name="connsiteX12" fmla="*/ 4331502 w 4992305"/>
              <a:gd name="connsiteY12" fmla="*/ 889102 h 1067543"/>
              <a:gd name="connsiteX13" fmla="*/ 4426953 w 4992305"/>
              <a:gd name="connsiteY13" fmla="*/ 808527 h 1067543"/>
              <a:gd name="connsiteX14" fmla="*/ 4474677 w 4992305"/>
              <a:gd name="connsiteY14" fmla="*/ 570741 h 1067543"/>
              <a:gd name="connsiteX15" fmla="*/ 4737502 w 4992305"/>
              <a:gd name="connsiteY15" fmla="*/ 480970 h 1067543"/>
              <a:gd name="connsiteX16" fmla="*/ 4777873 w 4992305"/>
              <a:gd name="connsiteY16" fmla="*/ 246687 h 1067543"/>
              <a:gd name="connsiteX17" fmla="*/ 4992305 w 4992305"/>
              <a:gd name="connsiteY17" fmla="*/ 25541 h 1067543"/>
              <a:gd name="connsiteX0" fmla="*/ 0 w 4992305"/>
              <a:gd name="connsiteY0" fmla="*/ 98699 h 1067543"/>
              <a:gd name="connsiteX1" fmla="*/ 178068 w 4992305"/>
              <a:gd name="connsiteY1" fmla="*/ 96505 h 1067543"/>
              <a:gd name="connsiteX2" fmla="*/ 176463 w 4992305"/>
              <a:gd name="connsiteY2" fmla="*/ 295754 h 1067543"/>
              <a:gd name="connsiteX3" fmla="*/ 397443 w 4992305"/>
              <a:gd name="connsiteY3" fmla="*/ 332535 h 1067543"/>
              <a:gd name="connsiteX4" fmla="*/ 450382 w 4992305"/>
              <a:gd name="connsiteY4" fmla="*/ 507243 h 1067543"/>
              <a:gd name="connsiteX5" fmla="*/ 577650 w 4992305"/>
              <a:gd name="connsiteY5" fmla="*/ 535261 h 1067543"/>
              <a:gd name="connsiteX6" fmla="*/ 607997 w 4992305"/>
              <a:gd name="connsiteY6" fmla="*/ 715242 h 1067543"/>
              <a:gd name="connsiteX7" fmla="*/ 808923 w 4992305"/>
              <a:gd name="connsiteY7" fmla="*/ 762539 h 1067543"/>
              <a:gd name="connsiteX8" fmla="*/ 942474 w 4992305"/>
              <a:gd name="connsiteY8" fmla="*/ 916247 h 1067543"/>
              <a:gd name="connsiteX9" fmla="*/ 1471061 w 4992305"/>
              <a:gd name="connsiteY9" fmla="*/ 1060321 h 1067543"/>
              <a:gd name="connsiteX10" fmla="*/ 3800643 w 4992305"/>
              <a:gd name="connsiteY10" fmla="*/ 1044119 h 1067543"/>
              <a:gd name="connsiteX11" fmla="*/ 4331502 w 4992305"/>
              <a:gd name="connsiteY11" fmla="*/ 889102 h 1067543"/>
              <a:gd name="connsiteX12" fmla="*/ 4426953 w 4992305"/>
              <a:gd name="connsiteY12" fmla="*/ 808527 h 1067543"/>
              <a:gd name="connsiteX13" fmla="*/ 4474677 w 4992305"/>
              <a:gd name="connsiteY13" fmla="*/ 570741 h 1067543"/>
              <a:gd name="connsiteX14" fmla="*/ 4737502 w 4992305"/>
              <a:gd name="connsiteY14" fmla="*/ 480970 h 1067543"/>
              <a:gd name="connsiteX15" fmla="*/ 4777873 w 4992305"/>
              <a:gd name="connsiteY15" fmla="*/ 246687 h 1067543"/>
              <a:gd name="connsiteX16" fmla="*/ 4992305 w 4992305"/>
              <a:gd name="connsiteY16" fmla="*/ 25541 h 1067543"/>
              <a:gd name="connsiteX0" fmla="*/ 0 w 4992305"/>
              <a:gd name="connsiteY0" fmla="*/ 98699 h 1067543"/>
              <a:gd name="connsiteX1" fmla="*/ 178068 w 4992305"/>
              <a:gd name="connsiteY1" fmla="*/ 96505 h 1067543"/>
              <a:gd name="connsiteX2" fmla="*/ 176463 w 4992305"/>
              <a:gd name="connsiteY2" fmla="*/ 295754 h 1067543"/>
              <a:gd name="connsiteX3" fmla="*/ 397443 w 4992305"/>
              <a:gd name="connsiteY3" fmla="*/ 332535 h 1067543"/>
              <a:gd name="connsiteX4" fmla="*/ 450382 w 4992305"/>
              <a:gd name="connsiteY4" fmla="*/ 507243 h 1067543"/>
              <a:gd name="connsiteX5" fmla="*/ 577650 w 4992305"/>
              <a:gd name="connsiteY5" fmla="*/ 535261 h 1067543"/>
              <a:gd name="connsiteX6" fmla="*/ 607997 w 4992305"/>
              <a:gd name="connsiteY6" fmla="*/ 715242 h 1067543"/>
              <a:gd name="connsiteX7" fmla="*/ 808923 w 4992305"/>
              <a:gd name="connsiteY7" fmla="*/ 762539 h 1067543"/>
              <a:gd name="connsiteX8" fmla="*/ 942474 w 4992305"/>
              <a:gd name="connsiteY8" fmla="*/ 916247 h 1067543"/>
              <a:gd name="connsiteX9" fmla="*/ 1471061 w 4992305"/>
              <a:gd name="connsiteY9" fmla="*/ 1060321 h 1067543"/>
              <a:gd name="connsiteX10" fmla="*/ 3800643 w 4992305"/>
              <a:gd name="connsiteY10" fmla="*/ 1044119 h 1067543"/>
              <a:gd name="connsiteX11" fmla="*/ 4341127 w 4992305"/>
              <a:gd name="connsiteY11" fmla="*/ 975809 h 1067543"/>
              <a:gd name="connsiteX12" fmla="*/ 4426953 w 4992305"/>
              <a:gd name="connsiteY12" fmla="*/ 808527 h 1067543"/>
              <a:gd name="connsiteX13" fmla="*/ 4474677 w 4992305"/>
              <a:gd name="connsiteY13" fmla="*/ 570741 h 1067543"/>
              <a:gd name="connsiteX14" fmla="*/ 4737502 w 4992305"/>
              <a:gd name="connsiteY14" fmla="*/ 480970 h 1067543"/>
              <a:gd name="connsiteX15" fmla="*/ 4777873 w 4992305"/>
              <a:gd name="connsiteY15" fmla="*/ 246687 h 1067543"/>
              <a:gd name="connsiteX16" fmla="*/ 4992305 w 4992305"/>
              <a:gd name="connsiteY16" fmla="*/ 25541 h 1067543"/>
              <a:gd name="connsiteX0" fmla="*/ 0 w 4992305"/>
              <a:gd name="connsiteY0" fmla="*/ 98699 h 1078561"/>
              <a:gd name="connsiteX1" fmla="*/ 178068 w 4992305"/>
              <a:gd name="connsiteY1" fmla="*/ 96505 h 1078561"/>
              <a:gd name="connsiteX2" fmla="*/ 176463 w 4992305"/>
              <a:gd name="connsiteY2" fmla="*/ 295754 h 1078561"/>
              <a:gd name="connsiteX3" fmla="*/ 397443 w 4992305"/>
              <a:gd name="connsiteY3" fmla="*/ 332535 h 1078561"/>
              <a:gd name="connsiteX4" fmla="*/ 450382 w 4992305"/>
              <a:gd name="connsiteY4" fmla="*/ 507243 h 1078561"/>
              <a:gd name="connsiteX5" fmla="*/ 577650 w 4992305"/>
              <a:gd name="connsiteY5" fmla="*/ 535261 h 1078561"/>
              <a:gd name="connsiteX6" fmla="*/ 607997 w 4992305"/>
              <a:gd name="connsiteY6" fmla="*/ 715242 h 1078561"/>
              <a:gd name="connsiteX7" fmla="*/ 808923 w 4992305"/>
              <a:gd name="connsiteY7" fmla="*/ 762539 h 1078561"/>
              <a:gd name="connsiteX8" fmla="*/ 942474 w 4992305"/>
              <a:gd name="connsiteY8" fmla="*/ 916247 h 1078561"/>
              <a:gd name="connsiteX9" fmla="*/ 1471061 w 4992305"/>
              <a:gd name="connsiteY9" fmla="*/ 1060321 h 1078561"/>
              <a:gd name="connsiteX10" fmla="*/ 4195279 w 4992305"/>
              <a:gd name="connsiteY10" fmla="*/ 1073021 h 1078561"/>
              <a:gd name="connsiteX11" fmla="*/ 4341127 w 4992305"/>
              <a:gd name="connsiteY11" fmla="*/ 975809 h 1078561"/>
              <a:gd name="connsiteX12" fmla="*/ 4426953 w 4992305"/>
              <a:gd name="connsiteY12" fmla="*/ 808527 h 1078561"/>
              <a:gd name="connsiteX13" fmla="*/ 4474677 w 4992305"/>
              <a:gd name="connsiteY13" fmla="*/ 570741 h 1078561"/>
              <a:gd name="connsiteX14" fmla="*/ 4737502 w 4992305"/>
              <a:gd name="connsiteY14" fmla="*/ 480970 h 1078561"/>
              <a:gd name="connsiteX15" fmla="*/ 4777873 w 4992305"/>
              <a:gd name="connsiteY15" fmla="*/ 246687 h 1078561"/>
              <a:gd name="connsiteX16" fmla="*/ 4992305 w 4992305"/>
              <a:gd name="connsiteY16" fmla="*/ 25541 h 1078561"/>
              <a:gd name="connsiteX0" fmla="*/ 0 w 4992305"/>
              <a:gd name="connsiteY0" fmla="*/ 98699 h 1078561"/>
              <a:gd name="connsiteX1" fmla="*/ 178068 w 4992305"/>
              <a:gd name="connsiteY1" fmla="*/ 96505 h 1078561"/>
              <a:gd name="connsiteX2" fmla="*/ 176463 w 4992305"/>
              <a:gd name="connsiteY2" fmla="*/ 295754 h 1078561"/>
              <a:gd name="connsiteX3" fmla="*/ 397443 w 4992305"/>
              <a:gd name="connsiteY3" fmla="*/ 332535 h 1078561"/>
              <a:gd name="connsiteX4" fmla="*/ 450382 w 4992305"/>
              <a:gd name="connsiteY4" fmla="*/ 507243 h 1078561"/>
              <a:gd name="connsiteX5" fmla="*/ 577650 w 4992305"/>
              <a:gd name="connsiteY5" fmla="*/ 535261 h 1078561"/>
              <a:gd name="connsiteX6" fmla="*/ 607997 w 4992305"/>
              <a:gd name="connsiteY6" fmla="*/ 715242 h 1078561"/>
              <a:gd name="connsiteX7" fmla="*/ 808923 w 4992305"/>
              <a:gd name="connsiteY7" fmla="*/ 762539 h 1078561"/>
              <a:gd name="connsiteX8" fmla="*/ 942474 w 4992305"/>
              <a:gd name="connsiteY8" fmla="*/ 916247 h 1078561"/>
              <a:gd name="connsiteX9" fmla="*/ 1471061 w 4992305"/>
              <a:gd name="connsiteY9" fmla="*/ 1060321 h 1078561"/>
              <a:gd name="connsiteX10" fmla="*/ 4195279 w 4992305"/>
              <a:gd name="connsiteY10" fmla="*/ 1073021 h 1078561"/>
              <a:gd name="connsiteX11" fmla="*/ 4273750 w 4992305"/>
              <a:gd name="connsiteY11" fmla="*/ 831299 h 1078561"/>
              <a:gd name="connsiteX12" fmla="*/ 4426953 w 4992305"/>
              <a:gd name="connsiteY12" fmla="*/ 808527 h 1078561"/>
              <a:gd name="connsiteX13" fmla="*/ 4474677 w 4992305"/>
              <a:gd name="connsiteY13" fmla="*/ 570741 h 1078561"/>
              <a:gd name="connsiteX14" fmla="*/ 4737502 w 4992305"/>
              <a:gd name="connsiteY14" fmla="*/ 480970 h 1078561"/>
              <a:gd name="connsiteX15" fmla="*/ 4777873 w 4992305"/>
              <a:gd name="connsiteY15" fmla="*/ 246687 h 1078561"/>
              <a:gd name="connsiteX16" fmla="*/ 4992305 w 4992305"/>
              <a:gd name="connsiteY16" fmla="*/ 25541 h 1078561"/>
              <a:gd name="connsiteX0" fmla="*/ 0 w 4992305"/>
              <a:gd name="connsiteY0" fmla="*/ 98699 h 1070040"/>
              <a:gd name="connsiteX1" fmla="*/ 178068 w 4992305"/>
              <a:gd name="connsiteY1" fmla="*/ 96505 h 1070040"/>
              <a:gd name="connsiteX2" fmla="*/ 176463 w 4992305"/>
              <a:gd name="connsiteY2" fmla="*/ 295754 h 1070040"/>
              <a:gd name="connsiteX3" fmla="*/ 397443 w 4992305"/>
              <a:gd name="connsiteY3" fmla="*/ 332535 h 1070040"/>
              <a:gd name="connsiteX4" fmla="*/ 450382 w 4992305"/>
              <a:gd name="connsiteY4" fmla="*/ 507243 h 1070040"/>
              <a:gd name="connsiteX5" fmla="*/ 577650 w 4992305"/>
              <a:gd name="connsiteY5" fmla="*/ 535261 h 1070040"/>
              <a:gd name="connsiteX6" fmla="*/ 607997 w 4992305"/>
              <a:gd name="connsiteY6" fmla="*/ 715242 h 1070040"/>
              <a:gd name="connsiteX7" fmla="*/ 808923 w 4992305"/>
              <a:gd name="connsiteY7" fmla="*/ 762539 h 1070040"/>
              <a:gd name="connsiteX8" fmla="*/ 942474 w 4992305"/>
              <a:gd name="connsiteY8" fmla="*/ 916247 h 1070040"/>
              <a:gd name="connsiteX9" fmla="*/ 1471061 w 4992305"/>
              <a:gd name="connsiteY9" fmla="*/ 1060321 h 1070040"/>
              <a:gd name="connsiteX10" fmla="*/ 4281906 w 4992305"/>
              <a:gd name="connsiteY10" fmla="*/ 1053752 h 1070040"/>
              <a:gd name="connsiteX11" fmla="*/ 4273750 w 4992305"/>
              <a:gd name="connsiteY11" fmla="*/ 831299 h 1070040"/>
              <a:gd name="connsiteX12" fmla="*/ 4426953 w 4992305"/>
              <a:gd name="connsiteY12" fmla="*/ 808527 h 1070040"/>
              <a:gd name="connsiteX13" fmla="*/ 4474677 w 4992305"/>
              <a:gd name="connsiteY13" fmla="*/ 570741 h 1070040"/>
              <a:gd name="connsiteX14" fmla="*/ 4737502 w 4992305"/>
              <a:gd name="connsiteY14" fmla="*/ 480970 h 1070040"/>
              <a:gd name="connsiteX15" fmla="*/ 4777873 w 4992305"/>
              <a:gd name="connsiteY15" fmla="*/ 246687 h 1070040"/>
              <a:gd name="connsiteX16" fmla="*/ 4992305 w 4992305"/>
              <a:gd name="connsiteY16" fmla="*/ 25541 h 1070040"/>
              <a:gd name="connsiteX0" fmla="*/ 0 w 4992305"/>
              <a:gd name="connsiteY0" fmla="*/ 98699 h 1070040"/>
              <a:gd name="connsiteX1" fmla="*/ 178068 w 4992305"/>
              <a:gd name="connsiteY1" fmla="*/ 96505 h 1070040"/>
              <a:gd name="connsiteX2" fmla="*/ 176463 w 4992305"/>
              <a:gd name="connsiteY2" fmla="*/ 295754 h 1070040"/>
              <a:gd name="connsiteX3" fmla="*/ 397443 w 4992305"/>
              <a:gd name="connsiteY3" fmla="*/ 332535 h 1070040"/>
              <a:gd name="connsiteX4" fmla="*/ 450382 w 4992305"/>
              <a:gd name="connsiteY4" fmla="*/ 507243 h 1070040"/>
              <a:gd name="connsiteX5" fmla="*/ 577650 w 4992305"/>
              <a:gd name="connsiteY5" fmla="*/ 535261 h 1070040"/>
              <a:gd name="connsiteX6" fmla="*/ 607997 w 4992305"/>
              <a:gd name="connsiteY6" fmla="*/ 715242 h 1070040"/>
              <a:gd name="connsiteX7" fmla="*/ 808923 w 4992305"/>
              <a:gd name="connsiteY7" fmla="*/ 762539 h 1070040"/>
              <a:gd name="connsiteX8" fmla="*/ 942474 w 4992305"/>
              <a:gd name="connsiteY8" fmla="*/ 916247 h 1070040"/>
              <a:gd name="connsiteX9" fmla="*/ 1471061 w 4992305"/>
              <a:gd name="connsiteY9" fmla="*/ 1060321 h 1070040"/>
              <a:gd name="connsiteX10" fmla="*/ 4281906 w 4992305"/>
              <a:gd name="connsiteY10" fmla="*/ 1053752 h 1070040"/>
              <a:gd name="connsiteX11" fmla="*/ 4273750 w 4992305"/>
              <a:gd name="connsiteY11" fmla="*/ 831299 h 1070040"/>
              <a:gd name="connsiteX12" fmla="*/ 4426953 w 4992305"/>
              <a:gd name="connsiteY12" fmla="*/ 808527 h 1070040"/>
              <a:gd name="connsiteX13" fmla="*/ 4474677 w 4992305"/>
              <a:gd name="connsiteY13" fmla="*/ 570741 h 1070040"/>
              <a:gd name="connsiteX14" fmla="*/ 4737502 w 4992305"/>
              <a:gd name="connsiteY14" fmla="*/ 480970 h 1070040"/>
              <a:gd name="connsiteX15" fmla="*/ 4777873 w 4992305"/>
              <a:gd name="connsiteY15" fmla="*/ 246687 h 1070040"/>
              <a:gd name="connsiteX16" fmla="*/ 4992305 w 4992305"/>
              <a:gd name="connsiteY16" fmla="*/ 25541 h 1070040"/>
              <a:gd name="connsiteX0" fmla="*/ 0 w 4992305"/>
              <a:gd name="connsiteY0" fmla="*/ 98699 h 1072277"/>
              <a:gd name="connsiteX1" fmla="*/ 178068 w 4992305"/>
              <a:gd name="connsiteY1" fmla="*/ 96505 h 1072277"/>
              <a:gd name="connsiteX2" fmla="*/ 176463 w 4992305"/>
              <a:gd name="connsiteY2" fmla="*/ 295754 h 1072277"/>
              <a:gd name="connsiteX3" fmla="*/ 397443 w 4992305"/>
              <a:gd name="connsiteY3" fmla="*/ 332535 h 1072277"/>
              <a:gd name="connsiteX4" fmla="*/ 450382 w 4992305"/>
              <a:gd name="connsiteY4" fmla="*/ 507243 h 1072277"/>
              <a:gd name="connsiteX5" fmla="*/ 577650 w 4992305"/>
              <a:gd name="connsiteY5" fmla="*/ 535261 h 1072277"/>
              <a:gd name="connsiteX6" fmla="*/ 607997 w 4992305"/>
              <a:gd name="connsiteY6" fmla="*/ 715242 h 1072277"/>
              <a:gd name="connsiteX7" fmla="*/ 808923 w 4992305"/>
              <a:gd name="connsiteY7" fmla="*/ 762539 h 1072277"/>
              <a:gd name="connsiteX8" fmla="*/ 942474 w 4992305"/>
              <a:gd name="connsiteY8" fmla="*/ 916247 h 1072277"/>
              <a:gd name="connsiteX9" fmla="*/ 1471061 w 4992305"/>
              <a:gd name="connsiteY9" fmla="*/ 1060321 h 1072277"/>
              <a:gd name="connsiteX10" fmla="*/ 4281906 w 4992305"/>
              <a:gd name="connsiteY10" fmla="*/ 1053752 h 1072277"/>
              <a:gd name="connsiteX11" fmla="*/ 4273750 w 4992305"/>
              <a:gd name="connsiteY11" fmla="*/ 831299 h 1072277"/>
              <a:gd name="connsiteX12" fmla="*/ 4426953 w 4992305"/>
              <a:gd name="connsiteY12" fmla="*/ 808527 h 1072277"/>
              <a:gd name="connsiteX13" fmla="*/ 4474677 w 4992305"/>
              <a:gd name="connsiteY13" fmla="*/ 570741 h 1072277"/>
              <a:gd name="connsiteX14" fmla="*/ 4737502 w 4992305"/>
              <a:gd name="connsiteY14" fmla="*/ 480970 h 1072277"/>
              <a:gd name="connsiteX15" fmla="*/ 4777873 w 4992305"/>
              <a:gd name="connsiteY15" fmla="*/ 246687 h 1072277"/>
              <a:gd name="connsiteX16" fmla="*/ 4992305 w 4992305"/>
              <a:gd name="connsiteY16" fmla="*/ 25541 h 1072277"/>
              <a:gd name="connsiteX0" fmla="*/ 0 w 4992305"/>
              <a:gd name="connsiteY0" fmla="*/ 98699 h 1072277"/>
              <a:gd name="connsiteX1" fmla="*/ 178068 w 4992305"/>
              <a:gd name="connsiteY1" fmla="*/ 96505 h 1072277"/>
              <a:gd name="connsiteX2" fmla="*/ 176463 w 4992305"/>
              <a:gd name="connsiteY2" fmla="*/ 295754 h 1072277"/>
              <a:gd name="connsiteX3" fmla="*/ 397443 w 4992305"/>
              <a:gd name="connsiteY3" fmla="*/ 332535 h 1072277"/>
              <a:gd name="connsiteX4" fmla="*/ 450382 w 4992305"/>
              <a:gd name="connsiteY4" fmla="*/ 507243 h 1072277"/>
              <a:gd name="connsiteX5" fmla="*/ 577650 w 4992305"/>
              <a:gd name="connsiteY5" fmla="*/ 535261 h 1072277"/>
              <a:gd name="connsiteX6" fmla="*/ 607997 w 4992305"/>
              <a:gd name="connsiteY6" fmla="*/ 715242 h 1072277"/>
              <a:gd name="connsiteX7" fmla="*/ 808923 w 4992305"/>
              <a:gd name="connsiteY7" fmla="*/ 762539 h 1072277"/>
              <a:gd name="connsiteX8" fmla="*/ 942474 w 4992305"/>
              <a:gd name="connsiteY8" fmla="*/ 916247 h 1072277"/>
              <a:gd name="connsiteX9" fmla="*/ 1471061 w 4992305"/>
              <a:gd name="connsiteY9" fmla="*/ 1060321 h 1072277"/>
              <a:gd name="connsiteX10" fmla="*/ 4281906 w 4992305"/>
              <a:gd name="connsiteY10" fmla="*/ 1053752 h 1072277"/>
              <a:gd name="connsiteX11" fmla="*/ 4273750 w 4992305"/>
              <a:gd name="connsiteY11" fmla="*/ 831299 h 1072277"/>
              <a:gd name="connsiteX12" fmla="*/ 4426953 w 4992305"/>
              <a:gd name="connsiteY12" fmla="*/ 808527 h 1072277"/>
              <a:gd name="connsiteX13" fmla="*/ 4474677 w 4992305"/>
              <a:gd name="connsiteY13" fmla="*/ 570741 h 1072277"/>
              <a:gd name="connsiteX14" fmla="*/ 4737502 w 4992305"/>
              <a:gd name="connsiteY14" fmla="*/ 480970 h 1072277"/>
              <a:gd name="connsiteX15" fmla="*/ 4777873 w 4992305"/>
              <a:gd name="connsiteY15" fmla="*/ 246687 h 1072277"/>
              <a:gd name="connsiteX16" fmla="*/ 4992305 w 4992305"/>
              <a:gd name="connsiteY16" fmla="*/ 25541 h 1072277"/>
              <a:gd name="connsiteX0" fmla="*/ 0 w 4992305"/>
              <a:gd name="connsiteY0" fmla="*/ 98699 h 1072277"/>
              <a:gd name="connsiteX1" fmla="*/ 178068 w 4992305"/>
              <a:gd name="connsiteY1" fmla="*/ 96505 h 1072277"/>
              <a:gd name="connsiteX2" fmla="*/ 176463 w 4992305"/>
              <a:gd name="connsiteY2" fmla="*/ 295754 h 1072277"/>
              <a:gd name="connsiteX3" fmla="*/ 397443 w 4992305"/>
              <a:gd name="connsiteY3" fmla="*/ 332535 h 1072277"/>
              <a:gd name="connsiteX4" fmla="*/ 450382 w 4992305"/>
              <a:gd name="connsiteY4" fmla="*/ 507243 h 1072277"/>
              <a:gd name="connsiteX5" fmla="*/ 577650 w 4992305"/>
              <a:gd name="connsiteY5" fmla="*/ 535261 h 1072277"/>
              <a:gd name="connsiteX6" fmla="*/ 607997 w 4992305"/>
              <a:gd name="connsiteY6" fmla="*/ 715242 h 1072277"/>
              <a:gd name="connsiteX7" fmla="*/ 808923 w 4992305"/>
              <a:gd name="connsiteY7" fmla="*/ 762539 h 1072277"/>
              <a:gd name="connsiteX8" fmla="*/ 942474 w 4992305"/>
              <a:gd name="connsiteY8" fmla="*/ 916247 h 1072277"/>
              <a:gd name="connsiteX9" fmla="*/ 1471061 w 4992305"/>
              <a:gd name="connsiteY9" fmla="*/ 1060321 h 1072277"/>
              <a:gd name="connsiteX10" fmla="*/ 4281906 w 4992305"/>
              <a:gd name="connsiteY10" fmla="*/ 1053752 h 1072277"/>
              <a:gd name="connsiteX11" fmla="*/ 4273750 w 4992305"/>
              <a:gd name="connsiteY11" fmla="*/ 831299 h 1072277"/>
              <a:gd name="connsiteX12" fmla="*/ 4426953 w 4992305"/>
              <a:gd name="connsiteY12" fmla="*/ 808527 h 1072277"/>
              <a:gd name="connsiteX13" fmla="*/ 4474677 w 4992305"/>
              <a:gd name="connsiteY13" fmla="*/ 570741 h 1072277"/>
              <a:gd name="connsiteX14" fmla="*/ 4737502 w 4992305"/>
              <a:gd name="connsiteY14" fmla="*/ 480970 h 1072277"/>
              <a:gd name="connsiteX15" fmla="*/ 4777873 w 4992305"/>
              <a:gd name="connsiteY15" fmla="*/ 246687 h 1072277"/>
              <a:gd name="connsiteX16" fmla="*/ 4992305 w 4992305"/>
              <a:gd name="connsiteY16" fmla="*/ 25541 h 1072277"/>
              <a:gd name="connsiteX0" fmla="*/ 0 w 4992305"/>
              <a:gd name="connsiteY0" fmla="*/ 98699 h 1072277"/>
              <a:gd name="connsiteX1" fmla="*/ 178068 w 4992305"/>
              <a:gd name="connsiteY1" fmla="*/ 96505 h 1072277"/>
              <a:gd name="connsiteX2" fmla="*/ 176463 w 4992305"/>
              <a:gd name="connsiteY2" fmla="*/ 295754 h 1072277"/>
              <a:gd name="connsiteX3" fmla="*/ 397443 w 4992305"/>
              <a:gd name="connsiteY3" fmla="*/ 332535 h 1072277"/>
              <a:gd name="connsiteX4" fmla="*/ 450382 w 4992305"/>
              <a:gd name="connsiteY4" fmla="*/ 507243 h 1072277"/>
              <a:gd name="connsiteX5" fmla="*/ 577650 w 4992305"/>
              <a:gd name="connsiteY5" fmla="*/ 535261 h 1072277"/>
              <a:gd name="connsiteX6" fmla="*/ 607997 w 4992305"/>
              <a:gd name="connsiteY6" fmla="*/ 715242 h 1072277"/>
              <a:gd name="connsiteX7" fmla="*/ 808923 w 4992305"/>
              <a:gd name="connsiteY7" fmla="*/ 762539 h 1072277"/>
              <a:gd name="connsiteX8" fmla="*/ 942474 w 4992305"/>
              <a:gd name="connsiteY8" fmla="*/ 916247 h 1072277"/>
              <a:gd name="connsiteX9" fmla="*/ 1471061 w 4992305"/>
              <a:gd name="connsiteY9" fmla="*/ 1060321 h 1072277"/>
              <a:gd name="connsiteX10" fmla="*/ 4281906 w 4992305"/>
              <a:gd name="connsiteY10" fmla="*/ 1053752 h 1072277"/>
              <a:gd name="connsiteX11" fmla="*/ 4273750 w 4992305"/>
              <a:gd name="connsiteY11" fmla="*/ 831299 h 1072277"/>
              <a:gd name="connsiteX12" fmla="*/ 4426953 w 4992305"/>
              <a:gd name="connsiteY12" fmla="*/ 808527 h 1072277"/>
              <a:gd name="connsiteX13" fmla="*/ 4426551 w 4992305"/>
              <a:gd name="connsiteY13" fmla="*/ 532205 h 1072277"/>
              <a:gd name="connsiteX14" fmla="*/ 4737502 w 4992305"/>
              <a:gd name="connsiteY14" fmla="*/ 480970 h 1072277"/>
              <a:gd name="connsiteX15" fmla="*/ 4777873 w 4992305"/>
              <a:gd name="connsiteY15" fmla="*/ 246687 h 1072277"/>
              <a:gd name="connsiteX16" fmla="*/ 4992305 w 4992305"/>
              <a:gd name="connsiteY16" fmla="*/ 25541 h 1072277"/>
              <a:gd name="connsiteX0" fmla="*/ 0 w 4992305"/>
              <a:gd name="connsiteY0" fmla="*/ 107545 h 1081123"/>
              <a:gd name="connsiteX1" fmla="*/ 178068 w 4992305"/>
              <a:gd name="connsiteY1" fmla="*/ 105351 h 1081123"/>
              <a:gd name="connsiteX2" fmla="*/ 176463 w 4992305"/>
              <a:gd name="connsiteY2" fmla="*/ 304600 h 1081123"/>
              <a:gd name="connsiteX3" fmla="*/ 397443 w 4992305"/>
              <a:gd name="connsiteY3" fmla="*/ 341381 h 1081123"/>
              <a:gd name="connsiteX4" fmla="*/ 450382 w 4992305"/>
              <a:gd name="connsiteY4" fmla="*/ 516089 h 1081123"/>
              <a:gd name="connsiteX5" fmla="*/ 577650 w 4992305"/>
              <a:gd name="connsiteY5" fmla="*/ 544107 h 1081123"/>
              <a:gd name="connsiteX6" fmla="*/ 607997 w 4992305"/>
              <a:gd name="connsiteY6" fmla="*/ 724088 h 1081123"/>
              <a:gd name="connsiteX7" fmla="*/ 808923 w 4992305"/>
              <a:gd name="connsiteY7" fmla="*/ 771385 h 1081123"/>
              <a:gd name="connsiteX8" fmla="*/ 942474 w 4992305"/>
              <a:gd name="connsiteY8" fmla="*/ 925093 h 1081123"/>
              <a:gd name="connsiteX9" fmla="*/ 1471061 w 4992305"/>
              <a:gd name="connsiteY9" fmla="*/ 1069167 h 1081123"/>
              <a:gd name="connsiteX10" fmla="*/ 4281906 w 4992305"/>
              <a:gd name="connsiteY10" fmla="*/ 1062598 h 1081123"/>
              <a:gd name="connsiteX11" fmla="*/ 4273750 w 4992305"/>
              <a:gd name="connsiteY11" fmla="*/ 840145 h 1081123"/>
              <a:gd name="connsiteX12" fmla="*/ 4426953 w 4992305"/>
              <a:gd name="connsiteY12" fmla="*/ 817373 h 1081123"/>
              <a:gd name="connsiteX13" fmla="*/ 4426551 w 4992305"/>
              <a:gd name="connsiteY13" fmla="*/ 541051 h 1081123"/>
              <a:gd name="connsiteX14" fmla="*/ 4737502 w 4992305"/>
              <a:gd name="connsiteY14" fmla="*/ 489816 h 1081123"/>
              <a:gd name="connsiteX15" fmla="*/ 4758623 w 4992305"/>
              <a:gd name="connsiteY15" fmla="*/ 168827 h 1081123"/>
              <a:gd name="connsiteX16" fmla="*/ 4992305 w 4992305"/>
              <a:gd name="connsiteY16" fmla="*/ 34387 h 1081123"/>
              <a:gd name="connsiteX0" fmla="*/ 0 w 4992305"/>
              <a:gd name="connsiteY0" fmla="*/ 102373 h 1075951"/>
              <a:gd name="connsiteX1" fmla="*/ 178068 w 4992305"/>
              <a:gd name="connsiteY1" fmla="*/ 100179 h 1075951"/>
              <a:gd name="connsiteX2" fmla="*/ 176463 w 4992305"/>
              <a:gd name="connsiteY2" fmla="*/ 299428 h 1075951"/>
              <a:gd name="connsiteX3" fmla="*/ 397443 w 4992305"/>
              <a:gd name="connsiteY3" fmla="*/ 336209 h 1075951"/>
              <a:gd name="connsiteX4" fmla="*/ 450382 w 4992305"/>
              <a:gd name="connsiteY4" fmla="*/ 510917 h 1075951"/>
              <a:gd name="connsiteX5" fmla="*/ 577650 w 4992305"/>
              <a:gd name="connsiteY5" fmla="*/ 538935 h 1075951"/>
              <a:gd name="connsiteX6" fmla="*/ 607997 w 4992305"/>
              <a:gd name="connsiteY6" fmla="*/ 718916 h 1075951"/>
              <a:gd name="connsiteX7" fmla="*/ 808923 w 4992305"/>
              <a:gd name="connsiteY7" fmla="*/ 766213 h 1075951"/>
              <a:gd name="connsiteX8" fmla="*/ 942474 w 4992305"/>
              <a:gd name="connsiteY8" fmla="*/ 919921 h 1075951"/>
              <a:gd name="connsiteX9" fmla="*/ 1471061 w 4992305"/>
              <a:gd name="connsiteY9" fmla="*/ 1063995 h 1075951"/>
              <a:gd name="connsiteX10" fmla="*/ 4281906 w 4992305"/>
              <a:gd name="connsiteY10" fmla="*/ 1057426 h 1075951"/>
              <a:gd name="connsiteX11" fmla="*/ 4273750 w 4992305"/>
              <a:gd name="connsiteY11" fmla="*/ 834973 h 1075951"/>
              <a:gd name="connsiteX12" fmla="*/ 4426953 w 4992305"/>
              <a:gd name="connsiteY12" fmla="*/ 812201 h 1075951"/>
              <a:gd name="connsiteX13" fmla="*/ 4426551 w 4992305"/>
              <a:gd name="connsiteY13" fmla="*/ 535879 h 1075951"/>
              <a:gd name="connsiteX14" fmla="*/ 4737502 w 4992305"/>
              <a:gd name="connsiteY14" fmla="*/ 484644 h 1075951"/>
              <a:gd name="connsiteX15" fmla="*/ 4758623 w 4992305"/>
              <a:gd name="connsiteY15" fmla="*/ 163655 h 1075951"/>
              <a:gd name="connsiteX16" fmla="*/ 4992305 w 4992305"/>
              <a:gd name="connsiteY16" fmla="*/ 29215 h 1075951"/>
              <a:gd name="connsiteX0" fmla="*/ 0 w 4992305"/>
              <a:gd name="connsiteY0" fmla="*/ 99560 h 1073138"/>
              <a:gd name="connsiteX1" fmla="*/ 178068 w 4992305"/>
              <a:gd name="connsiteY1" fmla="*/ 97366 h 1073138"/>
              <a:gd name="connsiteX2" fmla="*/ 176463 w 4992305"/>
              <a:gd name="connsiteY2" fmla="*/ 296615 h 1073138"/>
              <a:gd name="connsiteX3" fmla="*/ 397443 w 4992305"/>
              <a:gd name="connsiteY3" fmla="*/ 333396 h 1073138"/>
              <a:gd name="connsiteX4" fmla="*/ 450382 w 4992305"/>
              <a:gd name="connsiteY4" fmla="*/ 508104 h 1073138"/>
              <a:gd name="connsiteX5" fmla="*/ 577650 w 4992305"/>
              <a:gd name="connsiteY5" fmla="*/ 536122 h 1073138"/>
              <a:gd name="connsiteX6" fmla="*/ 607997 w 4992305"/>
              <a:gd name="connsiteY6" fmla="*/ 716103 h 1073138"/>
              <a:gd name="connsiteX7" fmla="*/ 808923 w 4992305"/>
              <a:gd name="connsiteY7" fmla="*/ 763400 h 1073138"/>
              <a:gd name="connsiteX8" fmla="*/ 942474 w 4992305"/>
              <a:gd name="connsiteY8" fmla="*/ 917108 h 1073138"/>
              <a:gd name="connsiteX9" fmla="*/ 1471061 w 4992305"/>
              <a:gd name="connsiteY9" fmla="*/ 1061182 h 1073138"/>
              <a:gd name="connsiteX10" fmla="*/ 4281906 w 4992305"/>
              <a:gd name="connsiteY10" fmla="*/ 1054613 h 1073138"/>
              <a:gd name="connsiteX11" fmla="*/ 4273750 w 4992305"/>
              <a:gd name="connsiteY11" fmla="*/ 832160 h 1073138"/>
              <a:gd name="connsiteX12" fmla="*/ 4426953 w 4992305"/>
              <a:gd name="connsiteY12" fmla="*/ 809388 h 1073138"/>
              <a:gd name="connsiteX13" fmla="*/ 4426551 w 4992305"/>
              <a:gd name="connsiteY13" fmla="*/ 533066 h 1073138"/>
              <a:gd name="connsiteX14" fmla="*/ 4737502 w 4992305"/>
              <a:gd name="connsiteY14" fmla="*/ 481831 h 1073138"/>
              <a:gd name="connsiteX15" fmla="*/ 4758623 w 4992305"/>
              <a:gd name="connsiteY15" fmla="*/ 160842 h 1073138"/>
              <a:gd name="connsiteX16" fmla="*/ 4992305 w 4992305"/>
              <a:gd name="connsiteY16" fmla="*/ 26402 h 1073138"/>
              <a:gd name="connsiteX0" fmla="*/ 0 w 4924928"/>
              <a:gd name="connsiteY0" fmla="*/ 150924 h 1124502"/>
              <a:gd name="connsiteX1" fmla="*/ 178068 w 4924928"/>
              <a:gd name="connsiteY1" fmla="*/ 148730 h 1124502"/>
              <a:gd name="connsiteX2" fmla="*/ 176463 w 4924928"/>
              <a:gd name="connsiteY2" fmla="*/ 347979 h 1124502"/>
              <a:gd name="connsiteX3" fmla="*/ 397443 w 4924928"/>
              <a:gd name="connsiteY3" fmla="*/ 384760 h 1124502"/>
              <a:gd name="connsiteX4" fmla="*/ 450382 w 4924928"/>
              <a:gd name="connsiteY4" fmla="*/ 559468 h 1124502"/>
              <a:gd name="connsiteX5" fmla="*/ 577650 w 4924928"/>
              <a:gd name="connsiteY5" fmla="*/ 587486 h 1124502"/>
              <a:gd name="connsiteX6" fmla="*/ 607997 w 4924928"/>
              <a:gd name="connsiteY6" fmla="*/ 767467 h 1124502"/>
              <a:gd name="connsiteX7" fmla="*/ 808923 w 4924928"/>
              <a:gd name="connsiteY7" fmla="*/ 814764 h 1124502"/>
              <a:gd name="connsiteX8" fmla="*/ 942474 w 4924928"/>
              <a:gd name="connsiteY8" fmla="*/ 968472 h 1124502"/>
              <a:gd name="connsiteX9" fmla="*/ 1471061 w 4924928"/>
              <a:gd name="connsiteY9" fmla="*/ 1112546 h 1124502"/>
              <a:gd name="connsiteX10" fmla="*/ 4281906 w 4924928"/>
              <a:gd name="connsiteY10" fmla="*/ 1105977 h 1124502"/>
              <a:gd name="connsiteX11" fmla="*/ 4273750 w 4924928"/>
              <a:gd name="connsiteY11" fmla="*/ 883524 h 1124502"/>
              <a:gd name="connsiteX12" fmla="*/ 4426953 w 4924928"/>
              <a:gd name="connsiteY12" fmla="*/ 860752 h 1124502"/>
              <a:gd name="connsiteX13" fmla="*/ 4426551 w 4924928"/>
              <a:gd name="connsiteY13" fmla="*/ 584430 h 1124502"/>
              <a:gd name="connsiteX14" fmla="*/ 4737502 w 4924928"/>
              <a:gd name="connsiteY14" fmla="*/ 533195 h 1124502"/>
              <a:gd name="connsiteX15" fmla="*/ 4758623 w 4924928"/>
              <a:gd name="connsiteY15" fmla="*/ 212206 h 1124502"/>
              <a:gd name="connsiteX16" fmla="*/ 4924928 w 4924928"/>
              <a:gd name="connsiteY16" fmla="*/ 29596 h 1124502"/>
              <a:gd name="connsiteX0" fmla="*/ 0 w 4924928"/>
              <a:gd name="connsiteY0" fmla="*/ 121328 h 1094906"/>
              <a:gd name="connsiteX1" fmla="*/ 178068 w 4924928"/>
              <a:gd name="connsiteY1" fmla="*/ 119134 h 1094906"/>
              <a:gd name="connsiteX2" fmla="*/ 176463 w 4924928"/>
              <a:gd name="connsiteY2" fmla="*/ 318383 h 1094906"/>
              <a:gd name="connsiteX3" fmla="*/ 397443 w 4924928"/>
              <a:gd name="connsiteY3" fmla="*/ 355164 h 1094906"/>
              <a:gd name="connsiteX4" fmla="*/ 450382 w 4924928"/>
              <a:gd name="connsiteY4" fmla="*/ 529872 h 1094906"/>
              <a:gd name="connsiteX5" fmla="*/ 577650 w 4924928"/>
              <a:gd name="connsiteY5" fmla="*/ 557890 h 1094906"/>
              <a:gd name="connsiteX6" fmla="*/ 607997 w 4924928"/>
              <a:gd name="connsiteY6" fmla="*/ 737871 h 1094906"/>
              <a:gd name="connsiteX7" fmla="*/ 808923 w 4924928"/>
              <a:gd name="connsiteY7" fmla="*/ 785168 h 1094906"/>
              <a:gd name="connsiteX8" fmla="*/ 942474 w 4924928"/>
              <a:gd name="connsiteY8" fmla="*/ 938876 h 1094906"/>
              <a:gd name="connsiteX9" fmla="*/ 1471061 w 4924928"/>
              <a:gd name="connsiteY9" fmla="*/ 1082950 h 1094906"/>
              <a:gd name="connsiteX10" fmla="*/ 4281906 w 4924928"/>
              <a:gd name="connsiteY10" fmla="*/ 1076381 h 1094906"/>
              <a:gd name="connsiteX11" fmla="*/ 4273750 w 4924928"/>
              <a:gd name="connsiteY11" fmla="*/ 853928 h 1094906"/>
              <a:gd name="connsiteX12" fmla="*/ 4426953 w 4924928"/>
              <a:gd name="connsiteY12" fmla="*/ 831156 h 1094906"/>
              <a:gd name="connsiteX13" fmla="*/ 4426551 w 4924928"/>
              <a:gd name="connsiteY13" fmla="*/ 554834 h 1094906"/>
              <a:gd name="connsiteX14" fmla="*/ 4737502 w 4924928"/>
              <a:gd name="connsiteY14" fmla="*/ 503599 h 1094906"/>
              <a:gd name="connsiteX15" fmla="*/ 4758623 w 4924928"/>
              <a:gd name="connsiteY15" fmla="*/ 182610 h 1094906"/>
              <a:gd name="connsiteX16" fmla="*/ 4924928 w 4924928"/>
              <a:gd name="connsiteY16" fmla="*/ 0 h 1094906"/>
              <a:gd name="connsiteX0" fmla="*/ 0 w 4924928"/>
              <a:gd name="connsiteY0" fmla="*/ 121328 h 1099343"/>
              <a:gd name="connsiteX1" fmla="*/ 178068 w 4924928"/>
              <a:gd name="connsiteY1" fmla="*/ 119134 h 1099343"/>
              <a:gd name="connsiteX2" fmla="*/ 176463 w 4924928"/>
              <a:gd name="connsiteY2" fmla="*/ 318383 h 1099343"/>
              <a:gd name="connsiteX3" fmla="*/ 397443 w 4924928"/>
              <a:gd name="connsiteY3" fmla="*/ 355164 h 1099343"/>
              <a:gd name="connsiteX4" fmla="*/ 450382 w 4924928"/>
              <a:gd name="connsiteY4" fmla="*/ 529872 h 1099343"/>
              <a:gd name="connsiteX5" fmla="*/ 577650 w 4924928"/>
              <a:gd name="connsiteY5" fmla="*/ 557890 h 1099343"/>
              <a:gd name="connsiteX6" fmla="*/ 607997 w 4924928"/>
              <a:gd name="connsiteY6" fmla="*/ 737871 h 1099343"/>
              <a:gd name="connsiteX7" fmla="*/ 808923 w 4924928"/>
              <a:gd name="connsiteY7" fmla="*/ 785168 h 1099343"/>
              <a:gd name="connsiteX8" fmla="*/ 942474 w 4924928"/>
              <a:gd name="connsiteY8" fmla="*/ 938876 h 1099343"/>
              <a:gd name="connsiteX9" fmla="*/ 1471061 w 4924928"/>
              <a:gd name="connsiteY9" fmla="*/ 1082950 h 1099343"/>
              <a:gd name="connsiteX10" fmla="*/ 4214529 w 4924928"/>
              <a:gd name="connsiteY10" fmla="*/ 1086015 h 1099343"/>
              <a:gd name="connsiteX11" fmla="*/ 4273750 w 4924928"/>
              <a:gd name="connsiteY11" fmla="*/ 853928 h 1099343"/>
              <a:gd name="connsiteX12" fmla="*/ 4426953 w 4924928"/>
              <a:gd name="connsiteY12" fmla="*/ 831156 h 1099343"/>
              <a:gd name="connsiteX13" fmla="*/ 4426551 w 4924928"/>
              <a:gd name="connsiteY13" fmla="*/ 554834 h 1099343"/>
              <a:gd name="connsiteX14" fmla="*/ 4737502 w 4924928"/>
              <a:gd name="connsiteY14" fmla="*/ 503599 h 1099343"/>
              <a:gd name="connsiteX15" fmla="*/ 4758623 w 4924928"/>
              <a:gd name="connsiteY15" fmla="*/ 182610 h 1099343"/>
              <a:gd name="connsiteX16" fmla="*/ 4924928 w 4924928"/>
              <a:gd name="connsiteY16" fmla="*/ 0 h 1099343"/>
              <a:gd name="connsiteX0" fmla="*/ 0 w 5021181"/>
              <a:gd name="connsiteY0" fmla="*/ 111695 h 1099343"/>
              <a:gd name="connsiteX1" fmla="*/ 274321 w 5021181"/>
              <a:gd name="connsiteY1" fmla="*/ 119134 h 1099343"/>
              <a:gd name="connsiteX2" fmla="*/ 272716 w 5021181"/>
              <a:gd name="connsiteY2" fmla="*/ 318383 h 1099343"/>
              <a:gd name="connsiteX3" fmla="*/ 493696 w 5021181"/>
              <a:gd name="connsiteY3" fmla="*/ 355164 h 1099343"/>
              <a:gd name="connsiteX4" fmla="*/ 546635 w 5021181"/>
              <a:gd name="connsiteY4" fmla="*/ 529872 h 1099343"/>
              <a:gd name="connsiteX5" fmla="*/ 673903 w 5021181"/>
              <a:gd name="connsiteY5" fmla="*/ 557890 h 1099343"/>
              <a:gd name="connsiteX6" fmla="*/ 704250 w 5021181"/>
              <a:gd name="connsiteY6" fmla="*/ 737871 h 1099343"/>
              <a:gd name="connsiteX7" fmla="*/ 905176 w 5021181"/>
              <a:gd name="connsiteY7" fmla="*/ 785168 h 1099343"/>
              <a:gd name="connsiteX8" fmla="*/ 1038727 w 5021181"/>
              <a:gd name="connsiteY8" fmla="*/ 938876 h 1099343"/>
              <a:gd name="connsiteX9" fmla="*/ 1567314 w 5021181"/>
              <a:gd name="connsiteY9" fmla="*/ 1082950 h 1099343"/>
              <a:gd name="connsiteX10" fmla="*/ 4310782 w 5021181"/>
              <a:gd name="connsiteY10" fmla="*/ 1086015 h 1099343"/>
              <a:gd name="connsiteX11" fmla="*/ 4370003 w 5021181"/>
              <a:gd name="connsiteY11" fmla="*/ 853928 h 1099343"/>
              <a:gd name="connsiteX12" fmla="*/ 4523206 w 5021181"/>
              <a:gd name="connsiteY12" fmla="*/ 831156 h 1099343"/>
              <a:gd name="connsiteX13" fmla="*/ 4522804 w 5021181"/>
              <a:gd name="connsiteY13" fmla="*/ 554834 h 1099343"/>
              <a:gd name="connsiteX14" fmla="*/ 4833755 w 5021181"/>
              <a:gd name="connsiteY14" fmla="*/ 503599 h 1099343"/>
              <a:gd name="connsiteX15" fmla="*/ 4854876 w 5021181"/>
              <a:gd name="connsiteY15" fmla="*/ 182610 h 1099343"/>
              <a:gd name="connsiteX16" fmla="*/ 5021181 w 5021181"/>
              <a:gd name="connsiteY16" fmla="*/ 0 h 1099343"/>
              <a:gd name="connsiteX0" fmla="*/ 0 w 5136684"/>
              <a:gd name="connsiteY0" fmla="*/ 0 h 987648"/>
              <a:gd name="connsiteX1" fmla="*/ 274321 w 5136684"/>
              <a:gd name="connsiteY1" fmla="*/ 7439 h 987648"/>
              <a:gd name="connsiteX2" fmla="*/ 272716 w 5136684"/>
              <a:gd name="connsiteY2" fmla="*/ 206688 h 987648"/>
              <a:gd name="connsiteX3" fmla="*/ 493696 w 5136684"/>
              <a:gd name="connsiteY3" fmla="*/ 243469 h 987648"/>
              <a:gd name="connsiteX4" fmla="*/ 546635 w 5136684"/>
              <a:gd name="connsiteY4" fmla="*/ 418177 h 987648"/>
              <a:gd name="connsiteX5" fmla="*/ 673903 w 5136684"/>
              <a:gd name="connsiteY5" fmla="*/ 446195 h 987648"/>
              <a:gd name="connsiteX6" fmla="*/ 704250 w 5136684"/>
              <a:gd name="connsiteY6" fmla="*/ 626176 h 987648"/>
              <a:gd name="connsiteX7" fmla="*/ 905176 w 5136684"/>
              <a:gd name="connsiteY7" fmla="*/ 673473 h 987648"/>
              <a:gd name="connsiteX8" fmla="*/ 1038727 w 5136684"/>
              <a:gd name="connsiteY8" fmla="*/ 827181 h 987648"/>
              <a:gd name="connsiteX9" fmla="*/ 1567314 w 5136684"/>
              <a:gd name="connsiteY9" fmla="*/ 971255 h 987648"/>
              <a:gd name="connsiteX10" fmla="*/ 4310782 w 5136684"/>
              <a:gd name="connsiteY10" fmla="*/ 974320 h 987648"/>
              <a:gd name="connsiteX11" fmla="*/ 4370003 w 5136684"/>
              <a:gd name="connsiteY11" fmla="*/ 742233 h 987648"/>
              <a:gd name="connsiteX12" fmla="*/ 4523206 w 5136684"/>
              <a:gd name="connsiteY12" fmla="*/ 719461 h 987648"/>
              <a:gd name="connsiteX13" fmla="*/ 4522804 w 5136684"/>
              <a:gd name="connsiteY13" fmla="*/ 443139 h 987648"/>
              <a:gd name="connsiteX14" fmla="*/ 4833755 w 5136684"/>
              <a:gd name="connsiteY14" fmla="*/ 391904 h 987648"/>
              <a:gd name="connsiteX15" fmla="*/ 4854876 w 5136684"/>
              <a:gd name="connsiteY15" fmla="*/ 70915 h 987648"/>
              <a:gd name="connsiteX16" fmla="*/ 5136684 w 5136684"/>
              <a:gd name="connsiteY16" fmla="*/ 61717 h 987648"/>
              <a:gd name="connsiteX0" fmla="*/ 0 w 5136684"/>
              <a:gd name="connsiteY0" fmla="*/ 0 h 987648"/>
              <a:gd name="connsiteX1" fmla="*/ 274321 w 5136684"/>
              <a:gd name="connsiteY1" fmla="*/ 7439 h 987648"/>
              <a:gd name="connsiteX2" fmla="*/ 272716 w 5136684"/>
              <a:gd name="connsiteY2" fmla="*/ 206688 h 987648"/>
              <a:gd name="connsiteX3" fmla="*/ 493696 w 5136684"/>
              <a:gd name="connsiteY3" fmla="*/ 243469 h 987648"/>
              <a:gd name="connsiteX4" fmla="*/ 546635 w 5136684"/>
              <a:gd name="connsiteY4" fmla="*/ 418177 h 987648"/>
              <a:gd name="connsiteX5" fmla="*/ 673903 w 5136684"/>
              <a:gd name="connsiteY5" fmla="*/ 446195 h 987648"/>
              <a:gd name="connsiteX6" fmla="*/ 704250 w 5136684"/>
              <a:gd name="connsiteY6" fmla="*/ 626176 h 987648"/>
              <a:gd name="connsiteX7" fmla="*/ 905176 w 5136684"/>
              <a:gd name="connsiteY7" fmla="*/ 673473 h 987648"/>
              <a:gd name="connsiteX8" fmla="*/ 1038727 w 5136684"/>
              <a:gd name="connsiteY8" fmla="*/ 827181 h 987648"/>
              <a:gd name="connsiteX9" fmla="*/ 1567314 w 5136684"/>
              <a:gd name="connsiteY9" fmla="*/ 971255 h 987648"/>
              <a:gd name="connsiteX10" fmla="*/ 4310782 w 5136684"/>
              <a:gd name="connsiteY10" fmla="*/ 974320 h 987648"/>
              <a:gd name="connsiteX11" fmla="*/ 4370003 w 5136684"/>
              <a:gd name="connsiteY11" fmla="*/ 742233 h 987648"/>
              <a:gd name="connsiteX12" fmla="*/ 4523206 w 5136684"/>
              <a:gd name="connsiteY12" fmla="*/ 719461 h 987648"/>
              <a:gd name="connsiteX13" fmla="*/ 4522804 w 5136684"/>
              <a:gd name="connsiteY13" fmla="*/ 443139 h 987648"/>
              <a:gd name="connsiteX14" fmla="*/ 4833755 w 5136684"/>
              <a:gd name="connsiteY14" fmla="*/ 391904 h 987648"/>
              <a:gd name="connsiteX15" fmla="*/ 4854876 w 5136684"/>
              <a:gd name="connsiteY15" fmla="*/ 70915 h 987648"/>
              <a:gd name="connsiteX16" fmla="*/ 5002500 w 5136684"/>
              <a:gd name="connsiteY16" fmla="*/ 46294 h 987648"/>
              <a:gd name="connsiteX17" fmla="*/ 5136684 w 5136684"/>
              <a:gd name="connsiteY17" fmla="*/ 61717 h 987648"/>
              <a:gd name="connsiteX0" fmla="*/ 0 w 5050057"/>
              <a:gd name="connsiteY0" fmla="*/ 169522 h 1157170"/>
              <a:gd name="connsiteX1" fmla="*/ 274321 w 5050057"/>
              <a:gd name="connsiteY1" fmla="*/ 176961 h 1157170"/>
              <a:gd name="connsiteX2" fmla="*/ 272716 w 5050057"/>
              <a:gd name="connsiteY2" fmla="*/ 376210 h 1157170"/>
              <a:gd name="connsiteX3" fmla="*/ 493696 w 5050057"/>
              <a:gd name="connsiteY3" fmla="*/ 412991 h 1157170"/>
              <a:gd name="connsiteX4" fmla="*/ 546635 w 5050057"/>
              <a:gd name="connsiteY4" fmla="*/ 587699 h 1157170"/>
              <a:gd name="connsiteX5" fmla="*/ 673903 w 5050057"/>
              <a:gd name="connsiteY5" fmla="*/ 615717 h 1157170"/>
              <a:gd name="connsiteX6" fmla="*/ 704250 w 5050057"/>
              <a:gd name="connsiteY6" fmla="*/ 795698 h 1157170"/>
              <a:gd name="connsiteX7" fmla="*/ 905176 w 5050057"/>
              <a:gd name="connsiteY7" fmla="*/ 842995 h 1157170"/>
              <a:gd name="connsiteX8" fmla="*/ 1038727 w 5050057"/>
              <a:gd name="connsiteY8" fmla="*/ 996703 h 1157170"/>
              <a:gd name="connsiteX9" fmla="*/ 1567314 w 5050057"/>
              <a:gd name="connsiteY9" fmla="*/ 1140777 h 1157170"/>
              <a:gd name="connsiteX10" fmla="*/ 4310782 w 5050057"/>
              <a:gd name="connsiteY10" fmla="*/ 1143842 h 1157170"/>
              <a:gd name="connsiteX11" fmla="*/ 4370003 w 5050057"/>
              <a:gd name="connsiteY11" fmla="*/ 911755 h 1157170"/>
              <a:gd name="connsiteX12" fmla="*/ 4523206 w 5050057"/>
              <a:gd name="connsiteY12" fmla="*/ 888983 h 1157170"/>
              <a:gd name="connsiteX13" fmla="*/ 4522804 w 5050057"/>
              <a:gd name="connsiteY13" fmla="*/ 612661 h 1157170"/>
              <a:gd name="connsiteX14" fmla="*/ 4833755 w 5050057"/>
              <a:gd name="connsiteY14" fmla="*/ 561426 h 1157170"/>
              <a:gd name="connsiteX15" fmla="*/ 4854876 w 5050057"/>
              <a:gd name="connsiteY15" fmla="*/ 240437 h 1157170"/>
              <a:gd name="connsiteX16" fmla="*/ 5002500 w 5050057"/>
              <a:gd name="connsiteY16" fmla="*/ 215816 h 1157170"/>
              <a:gd name="connsiteX17" fmla="*/ 5050057 w 5050057"/>
              <a:gd name="connsiteY17" fmla="*/ 22 h 1157170"/>
              <a:gd name="connsiteX0" fmla="*/ 0 w 5050057"/>
              <a:gd name="connsiteY0" fmla="*/ 169522 h 1157170"/>
              <a:gd name="connsiteX1" fmla="*/ 274321 w 5050057"/>
              <a:gd name="connsiteY1" fmla="*/ 176961 h 1157170"/>
              <a:gd name="connsiteX2" fmla="*/ 272716 w 5050057"/>
              <a:gd name="connsiteY2" fmla="*/ 376210 h 1157170"/>
              <a:gd name="connsiteX3" fmla="*/ 493696 w 5050057"/>
              <a:gd name="connsiteY3" fmla="*/ 412991 h 1157170"/>
              <a:gd name="connsiteX4" fmla="*/ 546635 w 5050057"/>
              <a:gd name="connsiteY4" fmla="*/ 587699 h 1157170"/>
              <a:gd name="connsiteX5" fmla="*/ 673903 w 5050057"/>
              <a:gd name="connsiteY5" fmla="*/ 615717 h 1157170"/>
              <a:gd name="connsiteX6" fmla="*/ 704250 w 5050057"/>
              <a:gd name="connsiteY6" fmla="*/ 795698 h 1157170"/>
              <a:gd name="connsiteX7" fmla="*/ 905176 w 5050057"/>
              <a:gd name="connsiteY7" fmla="*/ 842995 h 1157170"/>
              <a:gd name="connsiteX8" fmla="*/ 1038727 w 5050057"/>
              <a:gd name="connsiteY8" fmla="*/ 996703 h 1157170"/>
              <a:gd name="connsiteX9" fmla="*/ 1567314 w 5050057"/>
              <a:gd name="connsiteY9" fmla="*/ 1140777 h 1157170"/>
              <a:gd name="connsiteX10" fmla="*/ 4310782 w 5050057"/>
              <a:gd name="connsiteY10" fmla="*/ 1143842 h 1157170"/>
              <a:gd name="connsiteX11" fmla="*/ 4370003 w 5050057"/>
              <a:gd name="connsiteY11" fmla="*/ 911755 h 1157170"/>
              <a:gd name="connsiteX12" fmla="*/ 4523206 w 5050057"/>
              <a:gd name="connsiteY12" fmla="*/ 888983 h 1157170"/>
              <a:gd name="connsiteX13" fmla="*/ 4522804 w 5050057"/>
              <a:gd name="connsiteY13" fmla="*/ 612661 h 1157170"/>
              <a:gd name="connsiteX14" fmla="*/ 4833755 w 5050057"/>
              <a:gd name="connsiteY14" fmla="*/ 561426 h 1157170"/>
              <a:gd name="connsiteX15" fmla="*/ 4854876 w 5050057"/>
              <a:gd name="connsiteY15" fmla="*/ 240437 h 1157170"/>
              <a:gd name="connsiteX16" fmla="*/ 5021750 w 5050057"/>
              <a:gd name="connsiteY16" fmla="*/ 215816 h 1157170"/>
              <a:gd name="connsiteX17" fmla="*/ 5050057 w 5050057"/>
              <a:gd name="connsiteY17" fmla="*/ 22 h 1157170"/>
              <a:gd name="connsiteX0" fmla="*/ 0 w 5050057"/>
              <a:gd name="connsiteY0" fmla="*/ 169522 h 1157170"/>
              <a:gd name="connsiteX1" fmla="*/ 274321 w 5050057"/>
              <a:gd name="connsiteY1" fmla="*/ 176961 h 1157170"/>
              <a:gd name="connsiteX2" fmla="*/ 272716 w 5050057"/>
              <a:gd name="connsiteY2" fmla="*/ 376210 h 1157170"/>
              <a:gd name="connsiteX3" fmla="*/ 493696 w 5050057"/>
              <a:gd name="connsiteY3" fmla="*/ 412991 h 1157170"/>
              <a:gd name="connsiteX4" fmla="*/ 546635 w 5050057"/>
              <a:gd name="connsiteY4" fmla="*/ 587699 h 1157170"/>
              <a:gd name="connsiteX5" fmla="*/ 673903 w 5050057"/>
              <a:gd name="connsiteY5" fmla="*/ 615717 h 1157170"/>
              <a:gd name="connsiteX6" fmla="*/ 704250 w 5050057"/>
              <a:gd name="connsiteY6" fmla="*/ 795698 h 1157170"/>
              <a:gd name="connsiteX7" fmla="*/ 905176 w 5050057"/>
              <a:gd name="connsiteY7" fmla="*/ 842995 h 1157170"/>
              <a:gd name="connsiteX8" fmla="*/ 1038727 w 5050057"/>
              <a:gd name="connsiteY8" fmla="*/ 996703 h 1157170"/>
              <a:gd name="connsiteX9" fmla="*/ 1567314 w 5050057"/>
              <a:gd name="connsiteY9" fmla="*/ 1140777 h 1157170"/>
              <a:gd name="connsiteX10" fmla="*/ 4310782 w 5050057"/>
              <a:gd name="connsiteY10" fmla="*/ 1143842 h 1157170"/>
              <a:gd name="connsiteX11" fmla="*/ 4370003 w 5050057"/>
              <a:gd name="connsiteY11" fmla="*/ 911755 h 1157170"/>
              <a:gd name="connsiteX12" fmla="*/ 4523206 w 5050057"/>
              <a:gd name="connsiteY12" fmla="*/ 888983 h 1157170"/>
              <a:gd name="connsiteX13" fmla="*/ 4522804 w 5050057"/>
              <a:gd name="connsiteY13" fmla="*/ 612661 h 1157170"/>
              <a:gd name="connsiteX14" fmla="*/ 4824130 w 5050057"/>
              <a:gd name="connsiteY14" fmla="*/ 542157 h 1157170"/>
              <a:gd name="connsiteX15" fmla="*/ 4854876 w 5050057"/>
              <a:gd name="connsiteY15" fmla="*/ 240437 h 1157170"/>
              <a:gd name="connsiteX16" fmla="*/ 5021750 w 5050057"/>
              <a:gd name="connsiteY16" fmla="*/ 215816 h 1157170"/>
              <a:gd name="connsiteX17" fmla="*/ 5050057 w 5050057"/>
              <a:gd name="connsiteY17" fmla="*/ 22 h 1157170"/>
              <a:gd name="connsiteX0" fmla="*/ 0 w 5050057"/>
              <a:gd name="connsiteY0" fmla="*/ 169522 h 1157170"/>
              <a:gd name="connsiteX1" fmla="*/ 274321 w 5050057"/>
              <a:gd name="connsiteY1" fmla="*/ 176961 h 1157170"/>
              <a:gd name="connsiteX2" fmla="*/ 272716 w 5050057"/>
              <a:gd name="connsiteY2" fmla="*/ 376210 h 1157170"/>
              <a:gd name="connsiteX3" fmla="*/ 493696 w 5050057"/>
              <a:gd name="connsiteY3" fmla="*/ 412991 h 1157170"/>
              <a:gd name="connsiteX4" fmla="*/ 546635 w 5050057"/>
              <a:gd name="connsiteY4" fmla="*/ 587699 h 1157170"/>
              <a:gd name="connsiteX5" fmla="*/ 673903 w 5050057"/>
              <a:gd name="connsiteY5" fmla="*/ 615717 h 1157170"/>
              <a:gd name="connsiteX6" fmla="*/ 704250 w 5050057"/>
              <a:gd name="connsiteY6" fmla="*/ 795698 h 1157170"/>
              <a:gd name="connsiteX7" fmla="*/ 905176 w 5050057"/>
              <a:gd name="connsiteY7" fmla="*/ 842995 h 1157170"/>
              <a:gd name="connsiteX8" fmla="*/ 1038727 w 5050057"/>
              <a:gd name="connsiteY8" fmla="*/ 996703 h 1157170"/>
              <a:gd name="connsiteX9" fmla="*/ 1567314 w 5050057"/>
              <a:gd name="connsiteY9" fmla="*/ 1140777 h 1157170"/>
              <a:gd name="connsiteX10" fmla="*/ 4310782 w 5050057"/>
              <a:gd name="connsiteY10" fmla="*/ 1143842 h 1157170"/>
              <a:gd name="connsiteX11" fmla="*/ 4370003 w 5050057"/>
              <a:gd name="connsiteY11" fmla="*/ 911755 h 1157170"/>
              <a:gd name="connsiteX12" fmla="*/ 4523206 w 5050057"/>
              <a:gd name="connsiteY12" fmla="*/ 888983 h 1157170"/>
              <a:gd name="connsiteX13" fmla="*/ 4580555 w 5050057"/>
              <a:gd name="connsiteY13" fmla="*/ 593393 h 1157170"/>
              <a:gd name="connsiteX14" fmla="*/ 4824130 w 5050057"/>
              <a:gd name="connsiteY14" fmla="*/ 542157 h 1157170"/>
              <a:gd name="connsiteX15" fmla="*/ 4854876 w 5050057"/>
              <a:gd name="connsiteY15" fmla="*/ 240437 h 1157170"/>
              <a:gd name="connsiteX16" fmla="*/ 5021750 w 5050057"/>
              <a:gd name="connsiteY16" fmla="*/ 215816 h 1157170"/>
              <a:gd name="connsiteX17" fmla="*/ 5050057 w 5050057"/>
              <a:gd name="connsiteY17" fmla="*/ 22 h 1157170"/>
              <a:gd name="connsiteX0" fmla="*/ 0 w 5050057"/>
              <a:gd name="connsiteY0" fmla="*/ 169522 h 1157170"/>
              <a:gd name="connsiteX1" fmla="*/ 274321 w 5050057"/>
              <a:gd name="connsiteY1" fmla="*/ 176961 h 1157170"/>
              <a:gd name="connsiteX2" fmla="*/ 272716 w 5050057"/>
              <a:gd name="connsiteY2" fmla="*/ 376210 h 1157170"/>
              <a:gd name="connsiteX3" fmla="*/ 493696 w 5050057"/>
              <a:gd name="connsiteY3" fmla="*/ 412991 h 1157170"/>
              <a:gd name="connsiteX4" fmla="*/ 546635 w 5050057"/>
              <a:gd name="connsiteY4" fmla="*/ 587699 h 1157170"/>
              <a:gd name="connsiteX5" fmla="*/ 673903 w 5050057"/>
              <a:gd name="connsiteY5" fmla="*/ 615717 h 1157170"/>
              <a:gd name="connsiteX6" fmla="*/ 704250 w 5050057"/>
              <a:gd name="connsiteY6" fmla="*/ 795698 h 1157170"/>
              <a:gd name="connsiteX7" fmla="*/ 905176 w 5050057"/>
              <a:gd name="connsiteY7" fmla="*/ 842995 h 1157170"/>
              <a:gd name="connsiteX8" fmla="*/ 1038727 w 5050057"/>
              <a:gd name="connsiteY8" fmla="*/ 996703 h 1157170"/>
              <a:gd name="connsiteX9" fmla="*/ 1567314 w 5050057"/>
              <a:gd name="connsiteY9" fmla="*/ 1140777 h 1157170"/>
              <a:gd name="connsiteX10" fmla="*/ 4310782 w 5050057"/>
              <a:gd name="connsiteY10" fmla="*/ 1143842 h 1157170"/>
              <a:gd name="connsiteX11" fmla="*/ 4370003 w 5050057"/>
              <a:gd name="connsiteY11" fmla="*/ 911755 h 1157170"/>
              <a:gd name="connsiteX12" fmla="*/ 4571333 w 5050057"/>
              <a:gd name="connsiteY12" fmla="*/ 888983 h 1157170"/>
              <a:gd name="connsiteX13" fmla="*/ 4580555 w 5050057"/>
              <a:gd name="connsiteY13" fmla="*/ 593393 h 1157170"/>
              <a:gd name="connsiteX14" fmla="*/ 4824130 w 5050057"/>
              <a:gd name="connsiteY14" fmla="*/ 542157 h 1157170"/>
              <a:gd name="connsiteX15" fmla="*/ 4854876 w 5050057"/>
              <a:gd name="connsiteY15" fmla="*/ 240437 h 1157170"/>
              <a:gd name="connsiteX16" fmla="*/ 5021750 w 5050057"/>
              <a:gd name="connsiteY16" fmla="*/ 215816 h 1157170"/>
              <a:gd name="connsiteX17" fmla="*/ 5050057 w 5050057"/>
              <a:gd name="connsiteY17" fmla="*/ 22 h 1157170"/>
              <a:gd name="connsiteX0" fmla="*/ 0 w 5050057"/>
              <a:gd name="connsiteY0" fmla="*/ 169522 h 1152733"/>
              <a:gd name="connsiteX1" fmla="*/ 274321 w 5050057"/>
              <a:gd name="connsiteY1" fmla="*/ 176961 h 1152733"/>
              <a:gd name="connsiteX2" fmla="*/ 272716 w 5050057"/>
              <a:gd name="connsiteY2" fmla="*/ 376210 h 1152733"/>
              <a:gd name="connsiteX3" fmla="*/ 493696 w 5050057"/>
              <a:gd name="connsiteY3" fmla="*/ 412991 h 1152733"/>
              <a:gd name="connsiteX4" fmla="*/ 546635 w 5050057"/>
              <a:gd name="connsiteY4" fmla="*/ 587699 h 1152733"/>
              <a:gd name="connsiteX5" fmla="*/ 673903 w 5050057"/>
              <a:gd name="connsiteY5" fmla="*/ 615717 h 1152733"/>
              <a:gd name="connsiteX6" fmla="*/ 704250 w 5050057"/>
              <a:gd name="connsiteY6" fmla="*/ 795698 h 1152733"/>
              <a:gd name="connsiteX7" fmla="*/ 905176 w 5050057"/>
              <a:gd name="connsiteY7" fmla="*/ 842995 h 1152733"/>
              <a:gd name="connsiteX8" fmla="*/ 1038727 w 5050057"/>
              <a:gd name="connsiteY8" fmla="*/ 996703 h 1152733"/>
              <a:gd name="connsiteX9" fmla="*/ 1567314 w 5050057"/>
              <a:gd name="connsiteY9" fmla="*/ 1140777 h 1152733"/>
              <a:gd name="connsiteX10" fmla="*/ 4349283 w 5050057"/>
              <a:gd name="connsiteY10" fmla="*/ 1134208 h 1152733"/>
              <a:gd name="connsiteX11" fmla="*/ 4370003 w 5050057"/>
              <a:gd name="connsiteY11" fmla="*/ 911755 h 1152733"/>
              <a:gd name="connsiteX12" fmla="*/ 4571333 w 5050057"/>
              <a:gd name="connsiteY12" fmla="*/ 888983 h 1152733"/>
              <a:gd name="connsiteX13" fmla="*/ 4580555 w 5050057"/>
              <a:gd name="connsiteY13" fmla="*/ 593393 h 1152733"/>
              <a:gd name="connsiteX14" fmla="*/ 4824130 w 5050057"/>
              <a:gd name="connsiteY14" fmla="*/ 542157 h 1152733"/>
              <a:gd name="connsiteX15" fmla="*/ 4854876 w 5050057"/>
              <a:gd name="connsiteY15" fmla="*/ 240437 h 1152733"/>
              <a:gd name="connsiteX16" fmla="*/ 5021750 w 5050057"/>
              <a:gd name="connsiteY16" fmla="*/ 215816 h 1152733"/>
              <a:gd name="connsiteX17" fmla="*/ 5050057 w 5050057"/>
              <a:gd name="connsiteY17" fmla="*/ 22 h 1152733"/>
              <a:gd name="connsiteX0" fmla="*/ 0 w 5050057"/>
              <a:gd name="connsiteY0" fmla="*/ 169522 h 1152029"/>
              <a:gd name="connsiteX1" fmla="*/ 274321 w 5050057"/>
              <a:gd name="connsiteY1" fmla="*/ 176961 h 1152029"/>
              <a:gd name="connsiteX2" fmla="*/ 272716 w 5050057"/>
              <a:gd name="connsiteY2" fmla="*/ 376210 h 1152029"/>
              <a:gd name="connsiteX3" fmla="*/ 493696 w 5050057"/>
              <a:gd name="connsiteY3" fmla="*/ 412991 h 1152029"/>
              <a:gd name="connsiteX4" fmla="*/ 546635 w 5050057"/>
              <a:gd name="connsiteY4" fmla="*/ 587699 h 1152029"/>
              <a:gd name="connsiteX5" fmla="*/ 673903 w 5050057"/>
              <a:gd name="connsiteY5" fmla="*/ 615717 h 1152029"/>
              <a:gd name="connsiteX6" fmla="*/ 704250 w 5050057"/>
              <a:gd name="connsiteY6" fmla="*/ 795698 h 1152029"/>
              <a:gd name="connsiteX7" fmla="*/ 905176 w 5050057"/>
              <a:gd name="connsiteY7" fmla="*/ 842995 h 1152029"/>
              <a:gd name="connsiteX8" fmla="*/ 1067603 w 5050057"/>
              <a:gd name="connsiteY8" fmla="*/ 1006337 h 1152029"/>
              <a:gd name="connsiteX9" fmla="*/ 1567314 w 5050057"/>
              <a:gd name="connsiteY9" fmla="*/ 1140777 h 1152029"/>
              <a:gd name="connsiteX10" fmla="*/ 4349283 w 5050057"/>
              <a:gd name="connsiteY10" fmla="*/ 1134208 h 1152029"/>
              <a:gd name="connsiteX11" fmla="*/ 4370003 w 5050057"/>
              <a:gd name="connsiteY11" fmla="*/ 911755 h 1152029"/>
              <a:gd name="connsiteX12" fmla="*/ 4571333 w 5050057"/>
              <a:gd name="connsiteY12" fmla="*/ 888983 h 1152029"/>
              <a:gd name="connsiteX13" fmla="*/ 4580555 w 5050057"/>
              <a:gd name="connsiteY13" fmla="*/ 593393 h 1152029"/>
              <a:gd name="connsiteX14" fmla="*/ 4824130 w 5050057"/>
              <a:gd name="connsiteY14" fmla="*/ 542157 h 1152029"/>
              <a:gd name="connsiteX15" fmla="*/ 4854876 w 5050057"/>
              <a:gd name="connsiteY15" fmla="*/ 240437 h 1152029"/>
              <a:gd name="connsiteX16" fmla="*/ 5021750 w 5050057"/>
              <a:gd name="connsiteY16" fmla="*/ 215816 h 1152029"/>
              <a:gd name="connsiteX17" fmla="*/ 5050057 w 5050057"/>
              <a:gd name="connsiteY17" fmla="*/ 22 h 1152029"/>
              <a:gd name="connsiteX0" fmla="*/ 0 w 5050057"/>
              <a:gd name="connsiteY0" fmla="*/ 169522 h 1152029"/>
              <a:gd name="connsiteX1" fmla="*/ 274321 w 5050057"/>
              <a:gd name="connsiteY1" fmla="*/ 176961 h 1152029"/>
              <a:gd name="connsiteX2" fmla="*/ 272716 w 5050057"/>
              <a:gd name="connsiteY2" fmla="*/ 376210 h 1152029"/>
              <a:gd name="connsiteX3" fmla="*/ 464820 w 5050057"/>
              <a:gd name="connsiteY3" fmla="*/ 403357 h 1152029"/>
              <a:gd name="connsiteX4" fmla="*/ 546635 w 5050057"/>
              <a:gd name="connsiteY4" fmla="*/ 587699 h 1152029"/>
              <a:gd name="connsiteX5" fmla="*/ 673903 w 5050057"/>
              <a:gd name="connsiteY5" fmla="*/ 615717 h 1152029"/>
              <a:gd name="connsiteX6" fmla="*/ 704250 w 5050057"/>
              <a:gd name="connsiteY6" fmla="*/ 795698 h 1152029"/>
              <a:gd name="connsiteX7" fmla="*/ 905176 w 5050057"/>
              <a:gd name="connsiteY7" fmla="*/ 842995 h 1152029"/>
              <a:gd name="connsiteX8" fmla="*/ 1067603 w 5050057"/>
              <a:gd name="connsiteY8" fmla="*/ 1006337 h 1152029"/>
              <a:gd name="connsiteX9" fmla="*/ 1567314 w 5050057"/>
              <a:gd name="connsiteY9" fmla="*/ 1140777 h 1152029"/>
              <a:gd name="connsiteX10" fmla="*/ 4349283 w 5050057"/>
              <a:gd name="connsiteY10" fmla="*/ 1134208 h 1152029"/>
              <a:gd name="connsiteX11" fmla="*/ 4370003 w 5050057"/>
              <a:gd name="connsiteY11" fmla="*/ 911755 h 1152029"/>
              <a:gd name="connsiteX12" fmla="*/ 4571333 w 5050057"/>
              <a:gd name="connsiteY12" fmla="*/ 888983 h 1152029"/>
              <a:gd name="connsiteX13" fmla="*/ 4580555 w 5050057"/>
              <a:gd name="connsiteY13" fmla="*/ 593393 h 1152029"/>
              <a:gd name="connsiteX14" fmla="*/ 4824130 w 5050057"/>
              <a:gd name="connsiteY14" fmla="*/ 542157 h 1152029"/>
              <a:gd name="connsiteX15" fmla="*/ 4854876 w 5050057"/>
              <a:gd name="connsiteY15" fmla="*/ 240437 h 1152029"/>
              <a:gd name="connsiteX16" fmla="*/ 5021750 w 5050057"/>
              <a:gd name="connsiteY16" fmla="*/ 215816 h 1152029"/>
              <a:gd name="connsiteX17" fmla="*/ 5050057 w 5050057"/>
              <a:gd name="connsiteY17" fmla="*/ 22 h 1152029"/>
              <a:gd name="connsiteX0" fmla="*/ 0 w 5050057"/>
              <a:gd name="connsiteY0" fmla="*/ 169522 h 1152029"/>
              <a:gd name="connsiteX1" fmla="*/ 274321 w 5050057"/>
              <a:gd name="connsiteY1" fmla="*/ 176961 h 1152029"/>
              <a:gd name="connsiteX2" fmla="*/ 272716 w 5050057"/>
              <a:gd name="connsiteY2" fmla="*/ 376210 h 1152029"/>
              <a:gd name="connsiteX3" fmla="*/ 464820 w 5050057"/>
              <a:gd name="connsiteY3" fmla="*/ 403357 h 1152029"/>
              <a:gd name="connsiteX4" fmla="*/ 508134 w 5050057"/>
              <a:gd name="connsiteY4" fmla="*/ 578065 h 1152029"/>
              <a:gd name="connsiteX5" fmla="*/ 673903 w 5050057"/>
              <a:gd name="connsiteY5" fmla="*/ 615717 h 1152029"/>
              <a:gd name="connsiteX6" fmla="*/ 704250 w 5050057"/>
              <a:gd name="connsiteY6" fmla="*/ 795698 h 1152029"/>
              <a:gd name="connsiteX7" fmla="*/ 905176 w 5050057"/>
              <a:gd name="connsiteY7" fmla="*/ 842995 h 1152029"/>
              <a:gd name="connsiteX8" fmla="*/ 1067603 w 5050057"/>
              <a:gd name="connsiteY8" fmla="*/ 1006337 h 1152029"/>
              <a:gd name="connsiteX9" fmla="*/ 1567314 w 5050057"/>
              <a:gd name="connsiteY9" fmla="*/ 1140777 h 1152029"/>
              <a:gd name="connsiteX10" fmla="*/ 4349283 w 5050057"/>
              <a:gd name="connsiteY10" fmla="*/ 1134208 h 1152029"/>
              <a:gd name="connsiteX11" fmla="*/ 4370003 w 5050057"/>
              <a:gd name="connsiteY11" fmla="*/ 911755 h 1152029"/>
              <a:gd name="connsiteX12" fmla="*/ 4571333 w 5050057"/>
              <a:gd name="connsiteY12" fmla="*/ 888983 h 1152029"/>
              <a:gd name="connsiteX13" fmla="*/ 4580555 w 5050057"/>
              <a:gd name="connsiteY13" fmla="*/ 593393 h 1152029"/>
              <a:gd name="connsiteX14" fmla="*/ 4824130 w 5050057"/>
              <a:gd name="connsiteY14" fmla="*/ 542157 h 1152029"/>
              <a:gd name="connsiteX15" fmla="*/ 4854876 w 5050057"/>
              <a:gd name="connsiteY15" fmla="*/ 240437 h 1152029"/>
              <a:gd name="connsiteX16" fmla="*/ 5021750 w 5050057"/>
              <a:gd name="connsiteY16" fmla="*/ 215816 h 1152029"/>
              <a:gd name="connsiteX17" fmla="*/ 5050057 w 5050057"/>
              <a:gd name="connsiteY17" fmla="*/ 22 h 1152029"/>
              <a:gd name="connsiteX0" fmla="*/ 0 w 5050057"/>
              <a:gd name="connsiteY0" fmla="*/ 169522 h 1152029"/>
              <a:gd name="connsiteX1" fmla="*/ 274321 w 5050057"/>
              <a:gd name="connsiteY1" fmla="*/ 176961 h 1152029"/>
              <a:gd name="connsiteX2" fmla="*/ 272716 w 5050057"/>
              <a:gd name="connsiteY2" fmla="*/ 376210 h 1152029"/>
              <a:gd name="connsiteX3" fmla="*/ 464820 w 5050057"/>
              <a:gd name="connsiteY3" fmla="*/ 403357 h 1152029"/>
              <a:gd name="connsiteX4" fmla="*/ 508134 w 5050057"/>
              <a:gd name="connsiteY4" fmla="*/ 578065 h 1152029"/>
              <a:gd name="connsiteX5" fmla="*/ 673903 w 5050057"/>
              <a:gd name="connsiteY5" fmla="*/ 615717 h 1152029"/>
              <a:gd name="connsiteX6" fmla="*/ 733126 w 5050057"/>
              <a:gd name="connsiteY6" fmla="*/ 795698 h 1152029"/>
              <a:gd name="connsiteX7" fmla="*/ 905176 w 5050057"/>
              <a:gd name="connsiteY7" fmla="*/ 842995 h 1152029"/>
              <a:gd name="connsiteX8" fmla="*/ 1067603 w 5050057"/>
              <a:gd name="connsiteY8" fmla="*/ 1006337 h 1152029"/>
              <a:gd name="connsiteX9" fmla="*/ 1567314 w 5050057"/>
              <a:gd name="connsiteY9" fmla="*/ 1140777 h 1152029"/>
              <a:gd name="connsiteX10" fmla="*/ 4349283 w 5050057"/>
              <a:gd name="connsiteY10" fmla="*/ 1134208 h 1152029"/>
              <a:gd name="connsiteX11" fmla="*/ 4370003 w 5050057"/>
              <a:gd name="connsiteY11" fmla="*/ 911755 h 1152029"/>
              <a:gd name="connsiteX12" fmla="*/ 4571333 w 5050057"/>
              <a:gd name="connsiteY12" fmla="*/ 888983 h 1152029"/>
              <a:gd name="connsiteX13" fmla="*/ 4580555 w 5050057"/>
              <a:gd name="connsiteY13" fmla="*/ 593393 h 1152029"/>
              <a:gd name="connsiteX14" fmla="*/ 4824130 w 5050057"/>
              <a:gd name="connsiteY14" fmla="*/ 542157 h 1152029"/>
              <a:gd name="connsiteX15" fmla="*/ 4854876 w 5050057"/>
              <a:gd name="connsiteY15" fmla="*/ 240437 h 1152029"/>
              <a:gd name="connsiteX16" fmla="*/ 5021750 w 5050057"/>
              <a:gd name="connsiteY16" fmla="*/ 215816 h 1152029"/>
              <a:gd name="connsiteX17" fmla="*/ 5050057 w 5050057"/>
              <a:gd name="connsiteY17" fmla="*/ 22 h 1152029"/>
              <a:gd name="connsiteX0" fmla="*/ 0 w 5050057"/>
              <a:gd name="connsiteY0" fmla="*/ 169522 h 1151326"/>
              <a:gd name="connsiteX1" fmla="*/ 274321 w 5050057"/>
              <a:gd name="connsiteY1" fmla="*/ 176961 h 1151326"/>
              <a:gd name="connsiteX2" fmla="*/ 272716 w 5050057"/>
              <a:gd name="connsiteY2" fmla="*/ 376210 h 1151326"/>
              <a:gd name="connsiteX3" fmla="*/ 464820 w 5050057"/>
              <a:gd name="connsiteY3" fmla="*/ 403357 h 1151326"/>
              <a:gd name="connsiteX4" fmla="*/ 508134 w 5050057"/>
              <a:gd name="connsiteY4" fmla="*/ 578065 h 1151326"/>
              <a:gd name="connsiteX5" fmla="*/ 673903 w 5050057"/>
              <a:gd name="connsiteY5" fmla="*/ 615717 h 1151326"/>
              <a:gd name="connsiteX6" fmla="*/ 733126 w 5050057"/>
              <a:gd name="connsiteY6" fmla="*/ 795698 h 1151326"/>
              <a:gd name="connsiteX7" fmla="*/ 905176 w 5050057"/>
              <a:gd name="connsiteY7" fmla="*/ 842995 h 1151326"/>
              <a:gd name="connsiteX8" fmla="*/ 961725 w 5050057"/>
              <a:gd name="connsiteY8" fmla="*/ 1015972 h 1151326"/>
              <a:gd name="connsiteX9" fmla="*/ 1567314 w 5050057"/>
              <a:gd name="connsiteY9" fmla="*/ 1140777 h 1151326"/>
              <a:gd name="connsiteX10" fmla="*/ 4349283 w 5050057"/>
              <a:gd name="connsiteY10" fmla="*/ 1134208 h 1151326"/>
              <a:gd name="connsiteX11" fmla="*/ 4370003 w 5050057"/>
              <a:gd name="connsiteY11" fmla="*/ 911755 h 1151326"/>
              <a:gd name="connsiteX12" fmla="*/ 4571333 w 5050057"/>
              <a:gd name="connsiteY12" fmla="*/ 888983 h 1151326"/>
              <a:gd name="connsiteX13" fmla="*/ 4580555 w 5050057"/>
              <a:gd name="connsiteY13" fmla="*/ 593393 h 1151326"/>
              <a:gd name="connsiteX14" fmla="*/ 4824130 w 5050057"/>
              <a:gd name="connsiteY14" fmla="*/ 542157 h 1151326"/>
              <a:gd name="connsiteX15" fmla="*/ 4854876 w 5050057"/>
              <a:gd name="connsiteY15" fmla="*/ 240437 h 1151326"/>
              <a:gd name="connsiteX16" fmla="*/ 5021750 w 5050057"/>
              <a:gd name="connsiteY16" fmla="*/ 215816 h 1151326"/>
              <a:gd name="connsiteX17" fmla="*/ 5050057 w 5050057"/>
              <a:gd name="connsiteY17" fmla="*/ 22 h 1151326"/>
              <a:gd name="connsiteX0" fmla="*/ 0 w 5050057"/>
              <a:gd name="connsiteY0" fmla="*/ 169522 h 1151326"/>
              <a:gd name="connsiteX1" fmla="*/ 274321 w 5050057"/>
              <a:gd name="connsiteY1" fmla="*/ 176961 h 1151326"/>
              <a:gd name="connsiteX2" fmla="*/ 272716 w 5050057"/>
              <a:gd name="connsiteY2" fmla="*/ 376210 h 1151326"/>
              <a:gd name="connsiteX3" fmla="*/ 464820 w 5050057"/>
              <a:gd name="connsiteY3" fmla="*/ 403357 h 1151326"/>
              <a:gd name="connsiteX4" fmla="*/ 508134 w 5050057"/>
              <a:gd name="connsiteY4" fmla="*/ 578065 h 1151326"/>
              <a:gd name="connsiteX5" fmla="*/ 673903 w 5050057"/>
              <a:gd name="connsiteY5" fmla="*/ 615717 h 1151326"/>
              <a:gd name="connsiteX6" fmla="*/ 733126 w 5050057"/>
              <a:gd name="connsiteY6" fmla="*/ 795698 h 1151326"/>
              <a:gd name="connsiteX7" fmla="*/ 905176 w 5050057"/>
              <a:gd name="connsiteY7" fmla="*/ 842995 h 1151326"/>
              <a:gd name="connsiteX8" fmla="*/ 961725 w 5050057"/>
              <a:gd name="connsiteY8" fmla="*/ 1015972 h 1151326"/>
              <a:gd name="connsiteX9" fmla="*/ 1567314 w 5050057"/>
              <a:gd name="connsiteY9" fmla="*/ 1140777 h 1151326"/>
              <a:gd name="connsiteX10" fmla="*/ 4349283 w 5050057"/>
              <a:gd name="connsiteY10" fmla="*/ 1134208 h 1151326"/>
              <a:gd name="connsiteX11" fmla="*/ 4370003 w 5050057"/>
              <a:gd name="connsiteY11" fmla="*/ 911755 h 1151326"/>
              <a:gd name="connsiteX12" fmla="*/ 4571333 w 5050057"/>
              <a:gd name="connsiteY12" fmla="*/ 888983 h 1151326"/>
              <a:gd name="connsiteX13" fmla="*/ 4580555 w 5050057"/>
              <a:gd name="connsiteY13" fmla="*/ 593393 h 1151326"/>
              <a:gd name="connsiteX14" fmla="*/ 4824130 w 5050057"/>
              <a:gd name="connsiteY14" fmla="*/ 542157 h 1151326"/>
              <a:gd name="connsiteX15" fmla="*/ 4854876 w 5050057"/>
              <a:gd name="connsiteY15" fmla="*/ 240437 h 1151326"/>
              <a:gd name="connsiteX16" fmla="*/ 5021750 w 5050057"/>
              <a:gd name="connsiteY16" fmla="*/ 215816 h 1151326"/>
              <a:gd name="connsiteX17" fmla="*/ 5050057 w 5050057"/>
              <a:gd name="connsiteY17" fmla="*/ 22 h 115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50057" h="1151326">
                <a:moveTo>
                  <a:pt x="0" y="169522"/>
                </a:moveTo>
                <a:lnTo>
                  <a:pt x="274321" y="176961"/>
                </a:lnTo>
                <a:lnTo>
                  <a:pt x="272716" y="376210"/>
                </a:lnTo>
                <a:cubicBezTo>
                  <a:pt x="304466" y="352927"/>
                  <a:pt x="425584" y="369714"/>
                  <a:pt x="464820" y="403357"/>
                </a:cubicBezTo>
                <a:cubicBezTo>
                  <a:pt x="504056" y="437000"/>
                  <a:pt x="473287" y="542672"/>
                  <a:pt x="508134" y="578065"/>
                </a:cubicBezTo>
                <a:cubicBezTo>
                  <a:pt x="542981" y="613458"/>
                  <a:pt x="636404" y="579445"/>
                  <a:pt x="673903" y="615717"/>
                </a:cubicBezTo>
                <a:cubicBezTo>
                  <a:pt x="711402" y="651989"/>
                  <a:pt x="694581" y="757818"/>
                  <a:pt x="733126" y="795698"/>
                </a:cubicBezTo>
                <a:cubicBezTo>
                  <a:pt x="771671" y="833578"/>
                  <a:pt x="867076" y="806283"/>
                  <a:pt x="905176" y="842995"/>
                </a:cubicBezTo>
                <a:cubicBezTo>
                  <a:pt x="943276" y="879707"/>
                  <a:pt x="976497" y="1024146"/>
                  <a:pt x="961725" y="1015972"/>
                </a:cubicBezTo>
                <a:cubicBezTo>
                  <a:pt x="946953" y="1007798"/>
                  <a:pt x="1002721" y="1121071"/>
                  <a:pt x="1567314" y="1140777"/>
                </a:cubicBezTo>
                <a:cubicBezTo>
                  <a:pt x="2131907" y="1160483"/>
                  <a:pt x="4352402" y="1149243"/>
                  <a:pt x="4349283" y="1134208"/>
                </a:cubicBezTo>
                <a:cubicBezTo>
                  <a:pt x="4373635" y="1163476"/>
                  <a:pt x="4332995" y="952626"/>
                  <a:pt x="4370003" y="911755"/>
                </a:cubicBezTo>
                <a:cubicBezTo>
                  <a:pt x="4407011" y="870884"/>
                  <a:pt x="4545933" y="880516"/>
                  <a:pt x="4571333" y="888983"/>
                </a:cubicBezTo>
                <a:cubicBezTo>
                  <a:pt x="4587241" y="809721"/>
                  <a:pt x="4564647" y="605217"/>
                  <a:pt x="4580555" y="593393"/>
                </a:cubicBezTo>
                <a:cubicBezTo>
                  <a:pt x="4591161" y="563469"/>
                  <a:pt x="4736522" y="572081"/>
                  <a:pt x="4824130" y="542157"/>
                </a:cubicBezTo>
                <a:cubicBezTo>
                  <a:pt x="4866609" y="539797"/>
                  <a:pt x="4823638" y="324370"/>
                  <a:pt x="4854876" y="240437"/>
                </a:cubicBezTo>
                <a:cubicBezTo>
                  <a:pt x="4883000" y="182835"/>
                  <a:pt x="4974782" y="217349"/>
                  <a:pt x="5021750" y="215816"/>
                </a:cubicBezTo>
                <a:cubicBezTo>
                  <a:pt x="5068718" y="214283"/>
                  <a:pt x="5027693" y="-2548"/>
                  <a:pt x="5050057" y="22"/>
                </a:cubicBezTo>
              </a:path>
            </a:pathLst>
          </a:custGeom>
          <a:noFill/>
          <a:ln w="28575">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TextBox 6"/>
          <p:cNvSpPr txBox="1"/>
          <p:nvPr/>
        </p:nvSpPr>
        <p:spPr>
          <a:xfrm>
            <a:off x="3124200" y="5033933"/>
            <a:ext cx="1295547" cy="369332"/>
          </a:xfrm>
          <a:prstGeom prst="rect">
            <a:avLst/>
          </a:prstGeom>
          <a:noFill/>
        </p:spPr>
        <p:txBody>
          <a:bodyPr wrap="none" rtlCol="0">
            <a:spAutoFit/>
          </a:bodyPr>
          <a:lstStyle/>
          <a:p>
            <a:r>
              <a:rPr lang="en-US" altLang="zh-CN" dirty="0">
                <a:solidFill>
                  <a:schemeClr val="bg1"/>
                </a:solidFill>
              </a:rPr>
              <a:t>Pit Outline</a:t>
            </a:r>
            <a:endParaRPr lang="en-US" dirty="0"/>
          </a:p>
        </p:txBody>
      </p:sp>
      <p:sp>
        <p:nvSpPr>
          <p:cNvPr id="21" name="TextBox 2"/>
          <p:cNvSpPr txBox="1">
            <a:spLocks noChangeArrowheads="1"/>
          </p:cNvSpPr>
          <p:nvPr/>
        </p:nvSpPr>
        <p:spPr bwMode="auto">
          <a:xfrm>
            <a:off x="5787565" y="3328667"/>
            <a:ext cx="990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charset="0"/>
              <a:buChar char="•"/>
              <a:defRPr sz="2200">
                <a:solidFill>
                  <a:schemeClr val="tx1"/>
                </a:solidFill>
                <a:latin typeface="Calibri" pitchFamily="34" charset="0"/>
              </a:defRPr>
            </a:lvl1pPr>
            <a:lvl2pPr marL="742950" indent="-285750" eaLnBrk="0" hangingPunct="0">
              <a:spcBef>
                <a:spcPct val="20000"/>
              </a:spcBef>
              <a:buClr>
                <a:schemeClr val="accent2"/>
              </a:buClr>
              <a:buFont typeface="Arial" charset="0"/>
              <a:buChar char="•"/>
              <a:defRPr sz="2000">
                <a:solidFill>
                  <a:schemeClr val="tx1"/>
                </a:solidFill>
                <a:latin typeface="Calibri" pitchFamily="34" charset="0"/>
              </a:defRPr>
            </a:lvl2pPr>
            <a:lvl3pPr marL="1143000" indent="-228600" eaLnBrk="0" hangingPunct="0">
              <a:spcBef>
                <a:spcPct val="20000"/>
              </a:spcBef>
              <a:buClr>
                <a:srgbClr val="D2CB6C"/>
              </a:buClr>
              <a:buFont typeface="Arial" charset="0"/>
              <a:buChar char="•"/>
              <a:defRPr>
                <a:solidFill>
                  <a:schemeClr val="tx1"/>
                </a:solidFill>
                <a:latin typeface="Calibri" pitchFamily="34" charset="0"/>
              </a:defRPr>
            </a:lvl3pPr>
            <a:lvl4pPr marL="1600200" indent="-228600" eaLnBrk="0" hangingPunct="0">
              <a:spcBef>
                <a:spcPct val="20000"/>
              </a:spcBef>
              <a:buClr>
                <a:srgbClr val="95A39D"/>
              </a:buClr>
              <a:buFont typeface="Arial" charset="0"/>
              <a:buChar char="•"/>
              <a:defRPr sz="1600">
                <a:solidFill>
                  <a:schemeClr val="tx1"/>
                </a:solidFill>
                <a:latin typeface="Calibri" pitchFamily="34" charset="0"/>
              </a:defRPr>
            </a:lvl4pPr>
            <a:lvl5pPr marL="2057400" indent="-228600" eaLnBrk="0" hangingPunct="0">
              <a:spcBef>
                <a:spcPct val="20000"/>
              </a:spcBef>
              <a:buClr>
                <a:srgbClr val="C89F5D"/>
              </a:buClr>
              <a:buFont typeface="Arial"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charset="0"/>
              <a:buChar char="•"/>
              <a:defRPr sz="1400">
                <a:solidFill>
                  <a:schemeClr val="tx1"/>
                </a:solidFill>
                <a:latin typeface="Calibri" pitchFamily="34" charset="0"/>
              </a:defRPr>
            </a:lvl9pPr>
          </a:lstStyle>
          <a:p>
            <a:pPr eaLnBrk="1" hangingPunct="1">
              <a:spcBef>
                <a:spcPct val="0"/>
              </a:spcBef>
              <a:buClrTx/>
              <a:buFontTx/>
              <a:buNone/>
            </a:pPr>
            <a:r>
              <a:rPr lang="en-US" altLang="en-US" sz="1800" dirty="0">
                <a:solidFill>
                  <a:schemeClr val="bg1"/>
                </a:solidFill>
                <a:latin typeface="Arial" charset="0"/>
              </a:rPr>
              <a:t>Ore Body</a:t>
            </a:r>
          </a:p>
        </p:txBody>
      </p:sp>
      <p:cxnSp>
        <p:nvCxnSpPr>
          <p:cNvPr id="22" name="Straight Arrow Connector 21"/>
          <p:cNvCxnSpPr>
            <a:endCxn id="9" idx="0"/>
          </p:cNvCxnSpPr>
          <p:nvPr/>
        </p:nvCxnSpPr>
        <p:spPr>
          <a:xfrm>
            <a:off x="6473365" y="3920898"/>
            <a:ext cx="349443" cy="337784"/>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21" idx="1"/>
            <a:endCxn id="8" idx="0"/>
          </p:cNvCxnSpPr>
          <p:nvPr/>
        </p:nvCxnSpPr>
        <p:spPr>
          <a:xfrm flipH="1">
            <a:off x="5353619" y="3651723"/>
            <a:ext cx="433946" cy="66835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2" name="Picture 5">
            <a:extLst>
              <a:ext uri="{FF2B5EF4-FFF2-40B4-BE49-F238E27FC236}">
                <a16:creationId xmlns:a16="http://schemas.microsoft.com/office/drawing/2014/main" id="{2440C9F6-F791-4C17-8FBE-330E0734BF8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39665" y="225144"/>
            <a:ext cx="766223" cy="99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F5407101-DF20-49C1-B0BE-E7EE2BA705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945" y="387681"/>
            <a:ext cx="1182055" cy="450519"/>
          </a:xfrm>
          <a:prstGeom prst="rect">
            <a:avLst/>
          </a:prstGeom>
        </p:spPr>
      </p:pic>
    </p:spTree>
    <p:extLst>
      <p:ext uri="{BB962C8B-B14F-4D97-AF65-F5344CB8AC3E}">
        <p14:creationId xmlns:p14="http://schemas.microsoft.com/office/powerpoint/2010/main" val="42648413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Extraction</a:t>
            </a:r>
          </a:p>
        </p:txBody>
      </p:sp>
      <p:pic>
        <p:nvPicPr>
          <p:cNvPr id="5" name="Picture 4" descr="071111063.jpg"/>
          <p:cNvPicPr>
            <a:picLocks noChangeAspect="1"/>
          </p:cNvPicPr>
          <p:nvPr/>
        </p:nvPicPr>
        <p:blipFill>
          <a:blip r:embed="rId2" cstate="print"/>
          <a:stretch>
            <a:fillRect/>
          </a:stretch>
        </p:blipFill>
        <p:spPr>
          <a:xfrm>
            <a:off x="381000" y="1905000"/>
            <a:ext cx="5257800" cy="3505200"/>
          </a:xfrm>
          <a:prstGeom prst="rect">
            <a:avLst/>
          </a:prstGeom>
        </p:spPr>
      </p:pic>
      <p:sp>
        <p:nvSpPr>
          <p:cNvPr id="8" name="Content Placeholder 2"/>
          <p:cNvSpPr>
            <a:spLocks noGrp="1"/>
          </p:cNvSpPr>
          <p:nvPr>
            <p:ph sz="quarter" idx="1"/>
          </p:nvPr>
        </p:nvSpPr>
        <p:spPr>
          <a:xfrm>
            <a:off x="5715000" y="1905000"/>
            <a:ext cx="3124200" cy="3962400"/>
          </a:xfrm>
        </p:spPr>
        <p:txBody>
          <a:bodyPr>
            <a:normAutofit lnSpcReduction="10000"/>
          </a:bodyPr>
          <a:lstStyle/>
          <a:p>
            <a:pPr>
              <a:buNone/>
            </a:pPr>
            <a:r>
              <a:rPr lang="en-US" dirty="0">
                <a:solidFill>
                  <a:schemeClr val="bg1"/>
                </a:solidFill>
              </a:rPr>
              <a:t>Processing Methods</a:t>
            </a:r>
          </a:p>
          <a:p>
            <a:pPr>
              <a:buNone/>
            </a:pPr>
            <a:endParaRPr lang="en-US" dirty="0">
              <a:solidFill>
                <a:schemeClr val="bg1"/>
              </a:solidFill>
            </a:endParaRPr>
          </a:p>
          <a:p>
            <a:r>
              <a:rPr lang="en-US" dirty="0">
                <a:solidFill>
                  <a:schemeClr val="bg1"/>
                </a:solidFill>
              </a:rPr>
              <a:t>Leach Pads</a:t>
            </a:r>
          </a:p>
          <a:p>
            <a:pPr lvl="1"/>
            <a:r>
              <a:rPr lang="en-US" dirty="0">
                <a:solidFill>
                  <a:schemeClr val="bg1"/>
                </a:solidFill>
              </a:rPr>
              <a:t>Crushed </a:t>
            </a:r>
          </a:p>
          <a:p>
            <a:pPr lvl="1"/>
            <a:r>
              <a:rPr lang="en-US" dirty="0">
                <a:solidFill>
                  <a:schemeClr val="bg1"/>
                </a:solidFill>
              </a:rPr>
              <a:t>Run of Mine</a:t>
            </a:r>
          </a:p>
          <a:p>
            <a:r>
              <a:rPr lang="en-US" dirty="0">
                <a:solidFill>
                  <a:schemeClr val="bg1"/>
                </a:solidFill>
              </a:rPr>
              <a:t>Mill/Autoclave</a:t>
            </a:r>
          </a:p>
          <a:p>
            <a:r>
              <a:rPr lang="en-US" dirty="0">
                <a:solidFill>
                  <a:schemeClr val="bg1"/>
                </a:solidFill>
              </a:rPr>
              <a:t>Roasting</a:t>
            </a:r>
          </a:p>
          <a:p>
            <a:r>
              <a:rPr lang="en-US" dirty="0">
                <a:solidFill>
                  <a:schemeClr val="bg1"/>
                </a:solidFill>
              </a:rPr>
              <a:t>Smelting</a:t>
            </a:r>
          </a:p>
        </p:txBody>
      </p:sp>
      <p:pic>
        <p:nvPicPr>
          <p:cNvPr id="6" name="Picture 5">
            <a:extLst>
              <a:ext uri="{FF2B5EF4-FFF2-40B4-BE49-F238E27FC236}">
                <a16:creationId xmlns:a16="http://schemas.microsoft.com/office/drawing/2014/main" id="{3968F4BC-98AE-4783-9316-FCBA88E725D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239665" y="225144"/>
            <a:ext cx="766223" cy="99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42D1D638-5211-4610-A4C4-8C71424C6E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945" y="387681"/>
            <a:ext cx="1182055" cy="450519"/>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Extraction: Cyanide Usage</a:t>
            </a:r>
            <a:endParaRPr lang="en-US" dirty="0"/>
          </a:p>
        </p:txBody>
      </p:sp>
      <p:sp>
        <p:nvSpPr>
          <p:cNvPr id="3" name="Content Placeholder 2"/>
          <p:cNvSpPr>
            <a:spLocks noGrp="1"/>
          </p:cNvSpPr>
          <p:nvPr>
            <p:ph sz="quarter" idx="1"/>
          </p:nvPr>
        </p:nvSpPr>
        <p:spPr>
          <a:xfrm>
            <a:off x="301752" y="1679448"/>
            <a:ext cx="8385048" cy="4797552"/>
          </a:xfrm>
        </p:spPr>
        <p:txBody>
          <a:bodyPr>
            <a:normAutofit lnSpcReduction="10000"/>
          </a:bodyPr>
          <a:lstStyle/>
          <a:p>
            <a:pPr lvl="0"/>
            <a:r>
              <a:rPr lang="en-US" dirty="0">
                <a:solidFill>
                  <a:schemeClr val="bg1"/>
                </a:solidFill>
              </a:rPr>
              <a:t>Cyanide is a molecule made up of two common elements, Carbon and Nitrogen (CN)</a:t>
            </a:r>
          </a:p>
          <a:p>
            <a:pPr lvl="0"/>
            <a:r>
              <a:rPr lang="en-US" dirty="0">
                <a:solidFill>
                  <a:schemeClr val="bg1"/>
                </a:solidFill>
              </a:rPr>
              <a:t>Most effective process  for extracting gold and silver out of the ore</a:t>
            </a:r>
          </a:p>
          <a:p>
            <a:r>
              <a:rPr lang="en-US" dirty="0">
                <a:solidFill>
                  <a:schemeClr val="bg1"/>
                </a:solidFill>
              </a:rPr>
              <a:t>Solid sodium cyanide is ideal for shipping as it is nearly 100% cyanide and is therefore more economically transported.  Once at a mine site, dry cyanide must be dissolved in order to be applied to the process.</a:t>
            </a:r>
          </a:p>
          <a:p>
            <a:r>
              <a:rPr lang="en-US" dirty="0">
                <a:solidFill>
                  <a:schemeClr val="bg1"/>
                </a:solidFill>
              </a:rPr>
              <a:t>Manufactured for the mining industry, typically as sodium cyanide in either solid or liquid form</a:t>
            </a:r>
          </a:p>
          <a:p>
            <a:pPr lvl="0"/>
            <a:endParaRPr lang="en-US" dirty="0">
              <a:solidFill>
                <a:schemeClr val="bg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Extraction: Cyanide Management</a:t>
            </a:r>
            <a:endParaRPr lang="en-US" dirty="0"/>
          </a:p>
        </p:txBody>
      </p:sp>
      <p:sp>
        <p:nvSpPr>
          <p:cNvPr id="3" name="Content Placeholder 2"/>
          <p:cNvSpPr>
            <a:spLocks noGrp="1"/>
          </p:cNvSpPr>
          <p:nvPr>
            <p:ph sz="quarter" idx="1"/>
          </p:nvPr>
        </p:nvSpPr>
        <p:spPr>
          <a:xfrm>
            <a:off x="301752" y="1676400"/>
            <a:ext cx="4498848" cy="4876800"/>
          </a:xfrm>
        </p:spPr>
        <p:txBody>
          <a:bodyPr>
            <a:normAutofit fontScale="77500" lnSpcReduction="20000"/>
          </a:bodyPr>
          <a:lstStyle/>
          <a:p>
            <a:pPr lvl="0"/>
            <a:r>
              <a:rPr lang="en-US" dirty="0">
                <a:solidFill>
                  <a:schemeClr val="bg1"/>
                </a:solidFill>
              </a:rPr>
              <a:t>Mine sites dilute the 30% cyanide solution approximately 1000:1 or more with water when applying it to a leach pad.</a:t>
            </a:r>
          </a:p>
          <a:p>
            <a:pPr lvl="0"/>
            <a:r>
              <a:rPr lang="en-US" dirty="0">
                <a:solidFill>
                  <a:schemeClr val="bg1"/>
                </a:solidFill>
              </a:rPr>
              <a:t>While cyanide is a very toxic substance it is highly controlled in the manufacturing and mining industries and has an enviable safety record.</a:t>
            </a:r>
          </a:p>
          <a:p>
            <a:pPr lvl="0"/>
            <a:r>
              <a:rPr lang="en-US" dirty="0">
                <a:solidFill>
                  <a:schemeClr val="bg1"/>
                </a:solidFill>
              </a:rPr>
              <a:t>Cyanide poisoning is reversible with the use of a cyanide antidote kit.</a:t>
            </a:r>
          </a:p>
          <a:p>
            <a:r>
              <a:rPr lang="en-US" dirty="0">
                <a:solidFill>
                  <a:schemeClr val="bg1"/>
                </a:solidFill>
              </a:rPr>
              <a:t>Cyanide breaks down readily in the presence of air and sunlight.</a:t>
            </a:r>
          </a:p>
        </p:txBody>
      </p:sp>
      <p:pic>
        <p:nvPicPr>
          <p:cNvPr id="18434" name="Picture 2" descr="http://img.docstoccdn.com/thumb/orig/6998155.png"/>
          <p:cNvPicPr>
            <a:picLocks noChangeAspect="1" noChangeArrowheads="1"/>
          </p:cNvPicPr>
          <p:nvPr/>
        </p:nvPicPr>
        <p:blipFill>
          <a:blip r:embed="rId2" cstate="print"/>
          <a:srcRect/>
          <a:stretch>
            <a:fillRect/>
          </a:stretch>
        </p:blipFill>
        <p:spPr bwMode="auto">
          <a:xfrm>
            <a:off x="5105400" y="1752600"/>
            <a:ext cx="3429000" cy="4448175"/>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Reclamation and Closure</a:t>
            </a:r>
            <a:endParaRPr lang="en-US" dirty="0"/>
          </a:p>
        </p:txBody>
      </p:sp>
      <p:sp>
        <p:nvSpPr>
          <p:cNvPr id="3" name="Content Placeholder 2"/>
          <p:cNvSpPr>
            <a:spLocks noGrp="1"/>
          </p:cNvSpPr>
          <p:nvPr>
            <p:ph sz="quarter" idx="1"/>
          </p:nvPr>
        </p:nvSpPr>
        <p:spPr>
          <a:xfrm>
            <a:off x="301752" y="1527048"/>
            <a:ext cx="8503920" cy="2968752"/>
          </a:xfrm>
        </p:spPr>
        <p:txBody>
          <a:bodyPr>
            <a:normAutofit/>
          </a:bodyPr>
          <a:lstStyle/>
          <a:p>
            <a:r>
              <a:rPr lang="en-US" sz="2400" dirty="0">
                <a:solidFill>
                  <a:schemeClr val="bg1"/>
                </a:solidFill>
              </a:rPr>
              <a:t>Closure and reclamation follow strict detailed plans and requirements, created to meet company and regulatory agency standards</a:t>
            </a:r>
          </a:p>
          <a:p>
            <a:pPr marL="0" indent="0">
              <a:buNone/>
            </a:pPr>
            <a:endParaRPr lang="en-US" sz="2400" dirty="0">
              <a:solidFill>
                <a:schemeClr val="bg1"/>
              </a:solidFill>
            </a:endParaRPr>
          </a:p>
          <a:p>
            <a:r>
              <a:rPr lang="en-US" sz="2400" dirty="0">
                <a:solidFill>
                  <a:schemeClr val="bg1"/>
                </a:solidFill>
              </a:rPr>
              <a:t>Reclamation includes steps like habitat restoration – planting vegetation that grows naturally in the area to encourage wildlife to return</a:t>
            </a:r>
          </a:p>
        </p:txBody>
      </p:sp>
      <p:pic>
        <p:nvPicPr>
          <p:cNvPr id="4" name="Picture 3" descr="Reclaim at Cortez 04-June-2005-(B) 004.jpg"/>
          <p:cNvPicPr>
            <a:picLocks noChangeAspect="1"/>
          </p:cNvPicPr>
          <p:nvPr/>
        </p:nvPicPr>
        <p:blipFill>
          <a:blip r:embed="rId2" cstate="print"/>
          <a:srcRect l="7702"/>
          <a:stretch>
            <a:fillRect/>
          </a:stretch>
        </p:blipFill>
        <p:spPr>
          <a:xfrm>
            <a:off x="384657" y="4495800"/>
            <a:ext cx="2739543" cy="1973499"/>
          </a:xfrm>
          <a:prstGeom prst="rect">
            <a:avLst/>
          </a:prstGeom>
        </p:spPr>
      </p:pic>
      <p:pic>
        <p:nvPicPr>
          <p:cNvPr id="5" name="Picture 4" descr="DSC_2709.JPG"/>
          <p:cNvPicPr>
            <a:picLocks noChangeAspect="1"/>
          </p:cNvPicPr>
          <p:nvPr/>
        </p:nvPicPr>
        <p:blipFill>
          <a:blip r:embed="rId3" cstate="print"/>
          <a:srcRect r="13146"/>
          <a:stretch>
            <a:fillRect/>
          </a:stretch>
        </p:blipFill>
        <p:spPr>
          <a:xfrm>
            <a:off x="6172200" y="4495800"/>
            <a:ext cx="2590800" cy="1981200"/>
          </a:xfrm>
          <a:prstGeom prst="rect">
            <a:avLst/>
          </a:prstGeom>
        </p:spPr>
      </p:pic>
      <p:pic>
        <p:nvPicPr>
          <p:cNvPr id="6" name="Picture 5" descr="Deer 7-17-08 020.jpg"/>
          <p:cNvPicPr>
            <a:picLocks noChangeAspect="1"/>
          </p:cNvPicPr>
          <p:nvPr/>
        </p:nvPicPr>
        <p:blipFill>
          <a:blip r:embed="rId4" cstate="print"/>
          <a:srcRect l="7692" t="13946" r="11538" b="7956"/>
          <a:stretch>
            <a:fillRect/>
          </a:stretch>
        </p:blipFill>
        <p:spPr>
          <a:xfrm>
            <a:off x="3124200" y="4495800"/>
            <a:ext cx="3048000" cy="1981200"/>
          </a:xfrm>
          <a:prstGeom prst="rect">
            <a:avLst/>
          </a:prstGeom>
        </p:spPr>
      </p:pic>
      <p:pic>
        <p:nvPicPr>
          <p:cNvPr id="7" name="Picture 6">
            <a:extLst>
              <a:ext uri="{FF2B5EF4-FFF2-40B4-BE49-F238E27FC236}">
                <a16:creationId xmlns:a16="http://schemas.microsoft.com/office/drawing/2014/main" id="{B21108BD-D601-4448-AEF9-5610AB520A2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8239665" y="225144"/>
            <a:ext cx="766223" cy="99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509ACA54-8C3E-4468-8546-568169B1866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1945" y="387681"/>
            <a:ext cx="1182055" cy="450519"/>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62000"/>
          </a:xfrm>
        </p:spPr>
        <p:txBody>
          <a:bodyPr>
            <a:normAutofit/>
          </a:bodyPr>
          <a:lstStyle/>
          <a:p>
            <a:pPr lvl="1" algn="ctr" rtl="0">
              <a:spcBef>
                <a:spcPct val="0"/>
              </a:spcBef>
            </a:pPr>
            <a:r>
              <a:rPr lang="en-US" sz="3200" b="1" kern="1200" dirty="0">
                <a:solidFill>
                  <a:schemeClr val="accent3">
                    <a:shade val="75000"/>
                  </a:schemeClr>
                </a:solidFill>
                <a:latin typeface="+mj-lt"/>
                <a:ea typeface="+mj-ea"/>
                <a:cs typeface="+mj-cs"/>
              </a:rPr>
              <a:t>Wildlife Protection &amp; Conservation</a:t>
            </a:r>
          </a:p>
        </p:txBody>
      </p:sp>
      <p:sp>
        <p:nvSpPr>
          <p:cNvPr id="3" name="Content Placeholder 2"/>
          <p:cNvSpPr>
            <a:spLocks noGrp="1"/>
          </p:cNvSpPr>
          <p:nvPr>
            <p:ph sz="quarter" idx="1"/>
          </p:nvPr>
        </p:nvSpPr>
        <p:spPr/>
        <p:txBody>
          <a:bodyPr>
            <a:normAutofit/>
          </a:bodyPr>
          <a:lstStyle/>
          <a:p>
            <a:r>
              <a:rPr lang="en-US" dirty="0">
                <a:solidFill>
                  <a:schemeClr val="bg1"/>
                </a:solidFill>
              </a:rPr>
              <a:t>Mining companies apply many measures to conserve and protect wildlife and wildlife habitat from physical or chemical harm resulting from their operations.</a:t>
            </a:r>
          </a:p>
          <a:p>
            <a:endParaRPr lang="en-US" dirty="0">
              <a:solidFill>
                <a:schemeClr val="bg1"/>
              </a:solidFill>
            </a:endParaRPr>
          </a:p>
          <a:p>
            <a:r>
              <a:rPr lang="en-US" dirty="0">
                <a:solidFill>
                  <a:schemeClr val="bg1"/>
                </a:solidFill>
              </a:rPr>
              <a:t> Many times companies take specific steps to lessen unavoidable impacts and even enhance habitat near the mine to offset impacts occurring within the mine area itself.</a:t>
            </a:r>
            <a:endParaRPr lang="en-US" sz="4400" dirty="0">
              <a:solidFill>
                <a:schemeClr val="bg1"/>
              </a:solidFill>
            </a:endParaRPr>
          </a:p>
          <a:p>
            <a:pPr marL="0" indent="0">
              <a:buNone/>
            </a:pPr>
            <a:endParaRPr lang="en-US" dirty="0"/>
          </a:p>
        </p:txBody>
      </p:sp>
      <p:sp>
        <p:nvSpPr>
          <p:cNvPr id="4" name="TextBox 3"/>
          <p:cNvSpPr txBox="1"/>
          <p:nvPr/>
        </p:nvSpPr>
        <p:spPr>
          <a:xfrm>
            <a:off x="457200" y="6096000"/>
            <a:ext cx="8153400" cy="646331"/>
          </a:xfrm>
          <a:prstGeom prst="rect">
            <a:avLst/>
          </a:prstGeom>
          <a:noFill/>
        </p:spPr>
        <p:txBody>
          <a:bodyPr wrap="square" rtlCol="0">
            <a:spAutoFit/>
          </a:bodyPr>
          <a:lstStyle/>
          <a:p>
            <a:r>
              <a:rPr lang="en-US" b="1" dirty="0"/>
              <a:t>Source: </a:t>
            </a:r>
            <a:r>
              <a:rPr lang="en-US" b="1" dirty="0">
                <a:hlinkClick r:id="rId2"/>
              </a:rPr>
              <a:t>http://www.nevadamining.org/issues_policy/land_use.php</a:t>
            </a:r>
            <a:endParaRPr lang="en-US" dirty="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1143000"/>
          </a:xfrm>
        </p:spPr>
        <p:txBody>
          <a:bodyPr>
            <a:normAutofit/>
          </a:bodyPr>
          <a:lstStyle/>
          <a:p>
            <a:r>
              <a:rPr lang="en-US" sz="4000" b="1" dirty="0"/>
              <a:t>Types of Resources</a:t>
            </a:r>
          </a:p>
        </p:txBody>
      </p:sp>
      <p:sp>
        <p:nvSpPr>
          <p:cNvPr id="3" name="Content Placeholder 2"/>
          <p:cNvSpPr>
            <a:spLocks noGrp="1"/>
          </p:cNvSpPr>
          <p:nvPr>
            <p:ph sz="quarter" idx="1"/>
          </p:nvPr>
        </p:nvSpPr>
        <p:spPr>
          <a:xfrm>
            <a:off x="1524000" y="1600200"/>
            <a:ext cx="7315200" cy="1219200"/>
          </a:xfrm>
        </p:spPr>
        <p:txBody>
          <a:bodyPr>
            <a:normAutofit/>
          </a:bodyPr>
          <a:lstStyle/>
          <a:p>
            <a:pPr algn="ctr">
              <a:buNone/>
            </a:pPr>
            <a:r>
              <a:rPr lang="en-US" sz="2500" b="1" dirty="0">
                <a:solidFill>
                  <a:schemeClr val="bg1"/>
                </a:solidFill>
              </a:rPr>
              <a:t>Natural Resources: </a:t>
            </a:r>
          </a:p>
          <a:p>
            <a:pPr algn="r">
              <a:buNone/>
            </a:pPr>
            <a:r>
              <a:rPr lang="en-US" sz="1600" dirty="0">
                <a:solidFill>
                  <a:schemeClr val="bg1"/>
                </a:solidFill>
              </a:rPr>
              <a:t>Living and nonliving materials that come from the Earth such as fossil fuels, minerals, plants, animals, water, air, sunlight, and other forms of energy</a:t>
            </a:r>
          </a:p>
          <a:p>
            <a:pPr algn="r"/>
            <a:endParaRPr lang="en-US" sz="1800" dirty="0">
              <a:solidFill>
                <a:schemeClr val="bg1"/>
              </a:solidFill>
            </a:endParaRPr>
          </a:p>
          <a:p>
            <a:endParaRPr lang="en-US" dirty="0"/>
          </a:p>
        </p:txBody>
      </p:sp>
      <p:sp>
        <p:nvSpPr>
          <p:cNvPr id="4" name="TextBox 3"/>
          <p:cNvSpPr txBox="1"/>
          <p:nvPr/>
        </p:nvSpPr>
        <p:spPr>
          <a:xfrm>
            <a:off x="1371600" y="6172200"/>
            <a:ext cx="7086600" cy="338554"/>
          </a:xfrm>
          <a:prstGeom prst="rect">
            <a:avLst/>
          </a:prstGeom>
          <a:noFill/>
        </p:spPr>
        <p:txBody>
          <a:bodyPr wrap="square" rtlCol="0">
            <a:spAutoFit/>
          </a:bodyPr>
          <a:lstStyle/>
          <a:p>
            <a:r>
              <a:rPr lang="en-US" sz="800" dirty="0">
                <a:solidFill>
                  <a:schemeClr val="bg1"/>
                </a:solidFill>
              </a:rPr>
              <a:t>Alameda County Waste Management Authority &amp; Alameda County Source Reduction and Recycling Board</a:t>
            </a:r>
          </a:p>
          <a:p>
            <a:r>
              <a:rPr lang="en-US" sz="800" dirty="0">
                <a:solidFill>
                  <a:schemeClr val="bg1"/>
                </a:solidFill>
                <a:hlinkClick r:id="rId2"/>
              </a:rPr>
              <a:t>http://www.stopwaste.org/docs/schools/Lesson01.pdf</a:t>
            </a:r>
            <a:r>
              <a:rPr lang="en-US" sz="800" dirty="0">
                <a:solidFill>
                  <a:schemeClr val="bg1"/>
                </a:solidFill>
              </a:rPr>
              <a:t> </a:t>
            </a:r>
          </a:p>
        </p:txBody>
      </p:sp>
      <p:pic>
        <p:nvPicPr>
          <p:cNvPr id="2052" name="Picture 4" descr="http://tobaccoinfo.utk.edu/images/ClipArt/tobarnleafclipart.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81000" y="1371600"/>
            <a:ext cx="1487510" cy="1371600"/>
          </a:xfrm>
          <a:prstGeom prst="rect">
            <a:avLst/>
          </a:prstGeom>
          <a:noFill/>
        </p:spPr>
      </p:pic>
      <p:pic>
        <p:nvPicPr>
          <p:cNvPr id="2061" name="Picture 13" descr="http://www.teachengineering.org/collection/cub_/lessons/cub_images/cub_earth_lesson04_activity2_clipart1.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52400" y="3505200"/>
            <a:ext cx="1178814" cy="1066800"/>
          </a:xfrm>
          <a:prstGeom prst="rect">
            <a:avLst/>
          </a:prstGeom>
          <a:noFill/>
        </p:spPr>
      </p:pic>
      <p:sp>
        <p:nvSpPr>
          <p:cNvPr id="15" name="TextBox 14"/>
          <p:cNvSpPr txBox="1"/>
          <p:nvPr/>
        </p:nvSpPr>
        <p:spPr>
          <a:xfrm>
            <a:off x="5791200" y="3276600"/>
            <a:ext cx="3124200" cy="2339102"/>
          </a:xfrm>
          <a:prstGeom prst="rect">
            <a:avLst/>
          </a:prstGeom>
          <a:noFill/>
        </p:spPr>
        <p:txBody>
          <a:bodyPr wrap="square" rtlCol="0">
            <a:spAutoFit/>
          </a:bodyPr>
          <a:lstStyle/>
          <a:p>
            <a:pPr algn="ctr"/>
            <a:r>
              <a:rPr lang="en-US" sz="1600" dirty="0">
                <a:solidFill>
                  <a:schemeClr val="bg1"/>
                </a:solidFill>
              </a:rPr>
              <a:t>Minerals or sources of energy that can be mined or collected from the Earth, such as coal, petroleum, iron ore, copper, etc. The processes of their formation are so slow that these resources may be considered gone forever once they are used up.</a:t>
            </a:r>
          </a:p>
          <a:p>
            <a:pPr algn="r"/>
            <a:endParaRPr lang="en-US" dirty="0">
              <a:solidFill>
                <a:schemeClr val="bg1"/>
              </a:solidFill>
            </a:endParaRPr>
          </a:p>
        </p:txBody>
      </p:sp>
      <p:sp>
        <p:nvSpPr>
          <p:cNvPr id="16" name="TextBox 15"/>
          <p:cNvSpPr txBox="1"/>
          <p:nvPr/>
        </p:nvSpPr>
        <p:spPr>
          <a:xfrm>
            <a:off x="1219200" y="3317319"/>
            <a:ext cx="3657600" cy="2092881"/>
          </a:xfrm>
          <a:prstGeom prst="rect">
            <a:avLst/>
          </a:prstGeom>
          <a:noFill/>
        </p:spPr>
        <p:txBody>
          <a:bodyPr wrap="square" rtlCol="0">
            <a:spAutoFit/>
          </a:bodyPr>
          <a:lstStyle/>
          <a:p>
            <a:pPr algn="ctr"/>
            <a:r>
              <a:rPr lang="en-US" sz="1600" dirty="0">
                <a:solidFill>
                  <a:schemeClr val="bg1"/>
                </a:solidFill>
              </a:rPr>
              <a:t>Naturally occurring raw materials or form of energy that has the capacity to replenish itself within a relatively short amount of time (e.g. a human lifetime) through ecological cycles and sound management practices, e.g., trees, agricultural crops, grasses.</a:t>
            </a:r>
          </a:p>
          <a:p>
            <a:endParaRPr lang="en-US" dirty="0"/>
          </a:p>
        </p:txBody>
      </p:sp>
      <p:sp>
        <p:nvSpPr>
          <p:cNvPr id="18" name="TextBox 17"/>
          <p:cNvSpPr txBox="1"/>
          <p:nvPr/>
        </p:nvSpPr>
        <p:spPr>
          <a:xfrm>
            <a:off x="4572000" y="2819400"/>
            <a:ext cx="4495800" cy="754053"/>
          </a:xfrm>
          <a:prstGeom prst="rect">
            <a:avLst/>
          </a:prstGeom>
          <a:noFill/>
        </p:spPr>
        <p:txBody>
          <a:bodyPr wrap="square" rtlCol="0">
            <a:spAutoFit/>
          </a:bodyPr>
          <a:lstStyle/>
          <a:p>
            <a:pPr algn="ctr"/>
            <a:r>
              <a:rPr lang="en-US" sz="2500" b="1" dirty="0">
                <a:solidFill>
                  <a:schemeClr val="bg1"/>
                </a:solidFill>
              </a:rPr>
              <a:t>Nonrenewable Resources:</a:t>
            </a:r>
            <a:r>
              <a:rPr lang="en-US" dirty="0">
                <a:solidFill>
                  <a:schemeClr val="bg1"/>
                </a:solidFill>
              </a:rPr>
              <a:t> </a:t>
            </a:r>
          </a:p>
          <a:p>
            <a:endParaRPr lang="en-US" dirty="0"/>
          </a:p>
        </p:txBody>
      </p:sp>
      <p:pic>
        <p:nvPicPr>
          <p:cNvPr id="2065" name="Picture 17" descr="http://www.clipartguide.com/_named_clipart_images/0511-1001-1605-1448_Oil_Well_Spewing_Above_a_Farmhouse_clipart_image.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800600" y="3575304"/>
            <a:ext cx="1117600" cy="1072896"/>
          </a:xfrm>
          <a:prstGeom prst="rect">
            <a:avLst/>
          </a:prstGeom>
          <a:noFill/>
        </p:spPr>
      </p:pic>
      <p:sp>
        <p:nvSpPr>
          <p:cNvPr id="12" name="TextBox 11"/>
          <p:cNvSpPr txBox="1"/>
          <p:nvPr/>
        </p:nvSpPr>
        <p:spPr>
          <a:xfrm>
            <a:off x="228600" y="2819400"/>
            <a:ext cx="4495800" cy="754053"/>
          </a:xfrm>
          <a:prstGeom prst="rect">
            <a:avLst/>
          </a:prstGeom>
          <a:noFill/>
        </p:spPr>
        <p:txBody>
          <a:bodyPr wrap="square" rtlCol="0">
            <a:spAutoFit/>
          </a:bodyPr>
          <a:lstStyle/>
          <a:p>
            <a:pPr algn="ctr"/>
            <a:r>
              <a:rPr lang="en-US" sz="2500" b="1" dirty="0">
                <a:solidFill>
                  <a:schemeClr val="bg1"/>
                </a:solidFill>
              </a:rPr>
              <a:t>Renewable Resources:</a:t>
            </a:r>
            <a:r>
              <a:rPr lang="en-US" dirty="0">
                <a:solidFill>
                  <a:schemeClr val="bg1"/>
                </a:solidFill>
              </a:rPr>
              <a:t> </a:t>
            </a:r>
          </a:p>
          <a:p>
            <a:endParaRPr lang="en-US" dirty="0"/>
          </a:p>
        </p:txBody>
      </p:sp>
      <p:pic>
        <p:nvPicPr>
          <p:cNvPr id="13" name="Picture 5">
            <a:extLst>
              <a:ext uri="{FF2B5EF4-FFF2-40B4-BE49-F238E27FC236}">
                <a16:creationId xmlns:a16="http://schemas.microsoft.com/office/drawing/2014/main" id="{E15B60A8-A326-44C5-A0FA-374248C9E31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8239665" y="225144"/>
            <a:ext cx="766223" cy="99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58B35EC6-7742-4F10-98C0-B89F50FB363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1945" y="387681"/>
            <a:ext cx="1182055" cy="450519"/>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ctr" rtl="0">
              <a:spcBef>
                <a:spcPct val="0"/>
              </a:spcBef>
            </a:pPr>
            <a:r>
              <a:rPr lang="en-US" sz="4000" b="1" dirty="0">
                <a:solidFill>
                  <a:srgbClr val="004F6D"/>
                </a:solidFill>
                <a:latin typeface="+mj-lt"/>
              </a:rPr>
              <a:t>Reclamation Regulations</a:t>
            </a:r>
          </a:p>
        </p:txBody>
      </p:sp>
      <p:sp>
        <p:nvSpPr>
          <p:cNvPr id="3" name="Content Placeholder 2"/>
          <p:cNvSpPr>
            <a:spLocks noGrp="1"/>
          </p:cNvSpPr>
          <p:nvPr>
            <p:ph sz="quarter" idx="1"/>
          </p:nvPr>
        </p:nvSpPr>
        <p:spPr>
          <a:xfrm>
            <a:off x="304800" y="1219200"/>
            <a:ext cx="8839200" cy="5410200"/>
          </a:xfrm>
        </p:spPr>
        <p:txBody>
          <a:bodyPr>
            <a:normAutofit/>
          </a:bodyPr>
          <a:lstStyle/>
          <a:p>
            <a:pPr>
              <a:buNone/>
            </a:pPr>
            <a:endParaRPr lang="en-US" sz="2500" b="1" dirty="0">
              <a:solidFill>
                <a:schemeClr val="bg1"/>
              </a:solidFill>
            </a:endParaRPr>
          </a:p>
          <a:p>
            <a:pPr>
              <a:buNone/>
            </a:pPr>
            <a:r>
              <a:rPr lang="en-US" sz="2500" dirty="0">
                <a:solidFill>
                  <a:schemeClr val="bg1"/>
                </a:solidFill>
              </a:rPr>
              <a:t>Before any ground is disturbed, mining companies must ensure that adequate funds are available to complete reclamation and remediation of exploration and mining sites. </a:t>
            </a:r>
          </a:p>
          <a:p>
            <a:pPr>
              <a:buNone/>
            </a:pPr>
            <a:endParaRPr lang="en-US" sz="2500" dirty="0">
              <a:solidFill>
                <a:schemeClr val="bg1"/>
              </a:solidFill>
            </a:endParaRPr>
          </a:p>
          <a:p>
            <a:pPr>
              <a:buNone/>
            </a:pPr>
            <a:r>
              <a:rPr lang="en-US" sz="2500" dirty="0">
                <a:solidFill>
                  <a:schemeClr val="bg1"/>
                </a:solidFill>
              </a:rPr>
              <a:t>In order to close, the mining company must:</a:t>
            </a:r>
          </a:p>
          <a:p>
            <a:r>
              <a:rPr lang="en-US" sz="2500" dirty="0">
                <a:solidFill>
                  <a:schemeClr val="bg1"/>
                </a:solidFill>
              </a:rPr>
              <a:t>Submit a form 2 years before closure</a:t>
            </a:r>
          </a:p>
          <a:p>
            <a:r>
              <a:rPr lang="en-US" sz="2500" dirty="0">
                <a:solidFill>
                  <a:schemeClr val="bg1"/>
                </a:solidFill>
              </a:rPr>
              <a:t>Submit another form at closure time</a:t>
            </a:r>
          </a:p>
          <a:p>
            <a:r>
              <a:rPr lang="en-US" sz="2500" dirty="0">
                <a:solidFill>
                  <a:schemeClr val="bg1"/>
                </a:solidFill>
              </a:rPr>
              <a:t>Monitor the area for a minimum of 5 years</a:t>
            </a:r>
          </a:p>
          <a:p>
            <a:pPr>
              <a:buNone/>
            </a:pPr>
            <a:endParaRPr lang="en-US" sz="2500" u="sng" dirty="0">
              <a:solidFill>
                <a:schemeClr val="bg1"/>
              </a:solidFill>
            </a:endParaRPr>
          </a:p>
          <a:p>
            <a:pPr>
              <a:buNone/>
            </a:pPr>
            <a:endParaRPr lang="en-US" sz="1800" u="sng" dirty="0">
              <a:solidFill>
                <a:schemeClr val="bg1"/>
              </a:solidFill>
            </a:endParaRPr>
          </a:p>
        </p:txBody>
      </p:sp>
      <p:sp>
        <p:nvSpPr>
          <p:cNvPr id="4" name="TextBox 3"/>
          <p:cNvSpPr txBox="1"/>
          <p:nvPr/>
        </p:nvSpPr>
        <p:spPr>
          <a:xfrm>
            <a:off x="381000" y="5657671"/>
            <a:ext cx="8153400" cy="1200329"/>
          </a:xfrm>
          <a:prstGeom prst="rect">
            <a:avLst/>
          </a:prstGeom>
          <a:noFill/>
        </p:spPr>
        <p:txBody>
          <a:bodyPr wrap="square" rtlCol="0">
            <a:spAutoFit/>
          </a:bodyPr>
          <a:lstStyle/>
          <a:p>
            <a:r>
              <a:rPr lang="en-US" b="1" dirty="0"/>
              <a:t>Source: </a:t>
            </a:r>
          </a:p>
          <a:p>
            <a:r>
              <a:rPr lang="en-US" dirty="0">
                <a:hlinkClick r:id="rId2"/>
              </a:rPr>
              <a:t>http://ndep.nv.gov/BMRR/clshome.htm</a:t>
            </a:r>
            <a:r>
              <a:rPr lang="en-US" dirty="0"/>
              <a:t>  </a:t>
            </a:r>
          </a:p>
          <a:p>
            <a:r>
              <a:rPr lang="en-US" b="1" dirty="0">
                <a:hlinkClick r:id="rId3"/>
              </a:rPr>
              <a:t>http://www.nevadamining.org/issues_policy/land_use.php</a:t>
            </a:r>
            <a:endParaRPr lang="en-US" dirty="0"/>
          </a:p>
          <a:p>
            <a:endParaRPr lang="en-US" dirty="0"/>
          </a:p>
        </p:txBody>
      </p:sp>
      <p:pic>
        <p:nvPicPr>
          <p:cNvPr id="5" name="Picture 4">
            <a:extLst>
              <a:ext uri="{FF2B5EF4-FFF2-40B4-BE49-F238E27FC236}">
                <a16:creationId xmlns:a16="http://schemas.microsoft.com/office/drawing/2014/main" id="{80D33A3A-57F4-40CE-BBCB-94075C316D4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239665" y="225144"/>
            <a:ext cx="766223" cy="99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152400"/>
            <a:ext cx="8229600" cy="1295400"/>
          </a:xfrm>
          <a:prstGeom prst="rect">
            <a:avLst/>
          </a:prstGeom>
        </p:spPr>
        <p:txBody>
          <a:bodyPr vert="horz" lIns="91440" tIns="45720" rIns="91440" bIns="45720" rtlCol="0" anchor="ctr">
            <a:normAutofit/>
          </a:bodyPr>
          <a:lstStyle/>
          <a:p>
            <a:pPr marL="0" marR="0" lvl="1"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0" cap="none" spc="0" normalizeH="0" baseline="0" noProof="0" dirty="0">
                <a:ln>
                  <a:noFill/>
                </a:ln>
                <a:solidFill>
                  <a:srgbClr val="004F6D"/>
                </a:solidFill>
                <a:effectLst/>
                <a:uLnTx/>
                <a:uFillTx/>
                <a:latin typeface="+mj-lt"/>
              </a:rPr>
              <a:t>Regulation</a:t>
            </a:r>
          </a:p>
        </p:txBody>
      </p:sp>
      <p:sp>
        <p:nvSpPr>
          <p:cNvPr id="6" name="Text Placeholder 4"/>
          <p:cNvSpPr txBox="1">
            <a:spLocks/>
          </p:cNvSpPr>
          <p:nvPr/>
        </p:nvSpPr>
        <p:spPr>
          <a:xfrm>
            <a:off x="609600" y="1536198"/>
            <a:ext cx="3352800" cy="411162"/>
          </a:xfrm>
          <a:prstGeom prst="rect">
            <a:avLst/>
          </a:prstGeom>
        </p:spPr>
        <p:txBody>
          <a:bodyPr vert="horz">
            <a:normAutofit fontScale="92500" lnSpcReduction="20000"/>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dirty="0">
                <a:solidFill>
                  <a:schemeClr val="bg1"/>
                </a:solidFill>
              </a:rPr>
              <a:t>Federal</a:t>
            </a:r>
          </a:p>
        </p:txBody>
      </p:sp>
      <p:sp>
        <p:nvSpPr>
          <p:cNvPr id="7" name="Content Placeholder 2"/>
          <p:cNvSpPr>
            <a:spLocks noGrp="1"/>
          </p:cNvSpPr>
          <p:nvPr>
            <p:ph sz="half" idx="4294967295"/>
          </p:nvPr>
        </p:nvSpPr>
        <p:spPr>
          <a:xfrm>
            <a:off x="457200" y="1935646"/>
            <a:ext cx="4040188" cy="2712554"/>
          </a:xfrm>
          <a:prstGeom prst="rect">
            <a:avLst/>
          </a:prstGeom>
        </p:spPr>
        <p:txBody>
          <a:bodyPr>
            <a:normAutofit fontScale="92500" lnSpcReduction="20000"/>
          </a:bodyPr>
          <a:lstStyle/>
          <a:p>
            <a:r>
              <a:rPr lang="en-US" sz="1800" dirty="0">
                <a:solidFill>
                  <a:schemeClr val="bg1"/>
                </a:solidFill>
              </a:rPr>
              <a:t>US Department of Justice</a:t>
            </a:r>
          </a:p>
          <a:p>
            <a:r>
              <a:rPr lang="en-US" sz="1800" dirty="0">
                <a:solidFill>
                  <a:schemeClr val="bg1"/>
                </a:solidFill>
              </a:rPr>
              <a:t>US Department of Interior</a:t>
            </a:r>
          </a:p>
          <a:p>
            <a:pPr lvl="1"/>
            <a:r>
              <a:rPr lang="en-US" sz="1600" dirty="0">
                <a:solidFill>
                  <a:schemeClr val="bg1"/>
                </a:solidFill>
              </a:rPr>
              <a:t>Bureau of Land Management</a:t>
            </a:r>
          </a:p>
          <a:p>
            <a:pPr lvl="1"/>
            <a:r>
              <a:rPr lang="en-US" sz="1600" dirty="0">
                <a:solidFill>
                  <a:schemeClr val="bg1"/>
                </a:solidFill>
              </a:rPr>
              <a:t>Fish and Wildlife Service</a:t>
            </a:r>
          </a:p>
          <a:p>
            <a:r>
              <a:rPr lang="en-US" sz="1800" dirty="0">
                <a:solidFill>
                  <a:schemeClr val="bg1"/>
                </a:solidFill>
              </a:rPr>
              <a:t>US Department of Labor</a:t>
            </a:r>
          </a:p>
          <a:p>
            <a:pPr lvl="1"/>
            <a:r>
              <a:rPr lang="en-US" sz="1600" dirty="0">
                <a:solidFill>
                  <a:schemeClr val="bg1"/>
                </a:solidFill>
              </a:rPr>
              <a:t>Mine Safety &amp; Health Administration</a:t>
            </a:r>
          </a:p>
          <a:p>
            <a:r>
              <a:rPr lang="en-US" sz="1800" dirty="0">
                <a:solidFill>
                  <a:schemeClr val="bg1"/>
                </a:solidFill>
              </a:rPr>
              <a:t>US Department of Agriculture</a:t>
            </a:r>
          </a:p>
          <a:p>
            <a:pPr lvl="1"/>
            <a:r>
              <a:rPr lang="en-US" sz="1600" dirty="0">
                <a:solidFill>
                  <a:schemeClr val="bg1"/>
                </a:solidFill>
              </a:rPr>
              <a:t>U.S. Forest Service (if on USFS lands)</a:t>
            </a:r>
          </a:p>
          <a:p>
            <a:r>
              <a:rPr lang="en-US" sz="1800" dirty="0">
                <a:solidFill>
                  <a:schemeClr val="bg1"/>
                </a:solidFill>
              </a:rPr>
              <a:t>US Army Corps of Engineers</a:t>
            </a:r>
          </a:p>
          <a:p>
            <a:pPr lvl="1"/>
            <a:r>
              <a:rPr lang="en-US" sz="1600" dirty="0">
                <a:solidFill>
                  <a:schemeClr val="bg1"/>
                </a:solidFill>
              </a:rPr>
              <a:t>Activities in wetlands and or waters of the U.S.</a:t>
            </a:r>
          </a:p>
        </p:txBody>
      </p:sp>
      <p:sp>
        <p:nvSpPr>
          <p:cNvPr id="8" name="Text Placeholder 5"/>
          <p:cNvSpPr txBox="1">
            <a:spLocks/>
          </p:cNvSpPr>
          <p:nvPr/>
        </p:nvSpPr>
        <p:spPr>
          <a:xfrm>
            <a:off x="4876800" y="1447800"/>
            <a:ext cx="3823636" cy="487846"/>
          </a:xfrm>
          <a:prstGeom prst="rect">
            <a:avLst/>
          </a:prstGeom>
        </p:spPr>
        <p:txBody>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dirty="0">
                <a:solidFill>
                  <a:schemeClr val="bg1"/>
                </a:solidFill>
              </a:rPr>
              <a:t>State</a:t>
            </a:r>
          </a:p>
        </p:txBody>
      </p:sp>
      <p:sp>
        <p:nvSpPr>
          <p:cNvPr id="9" name="Content Placeholder 3"/>
          <p:cNvSpPr>
            <a:spLocks noGrp="1"/>
          </p:cNvSpPr>
          <p:nvPr>
            <p:ph sz="quarter" idx="4294967295"/>
          </p:nvPr>
        </p:nvSpPr>
        <p:spPr>
          <a:xfrm>
            <a:off x="4648200" y="1905000"/>
            <a:ext cx="4041775" cy="4876800"/>
          </a:xfrm>
          <a:prstGeom prst="rect">
            <a:avLst/>
          </a:prstGeom>
        </p:spPr>
        <p:txBody>
          <a:bodyPr>
            <a:normAutofit fontScale="70000" lnSpcReduction="20000"/>
          </a:bodyPr>
          <a:lstStyle/>
          <a:p>
            <a:r>
              <a:rPr lang="en-US" sz="2600" dirty="0">
                <a:solidFill>
                  <a:schemeClr val="bg1"/>
                </a:solidFill>
              </a:rPr>
              <a:t>Commission on Mineral Resources</a:t>
            </a:r>
          </a:p>
          <a:p>
            <a:r>
              <a:rPr lang="en-US" sz="2600" dirty="0">
                <a:solidFill>
                  <a:schemeClr val="bg1"/>
                </a:solidFill>
              </a:rPr>
              <a:t>Department of Business and Industry</a:t>
            </a:r>
          </a:p>
          <a:p>
            <a:r>
              <a:rPr lang="en-US" sz="2600" dirty="0">
                <a:solidFill>
                  <a:schemeClr val="bg1"/>
                </a:solidFill>
              </a:rPr>
              <a:t>Department of Conservation and Natural Resources</a:t>
            </a:r>
          </a:p>
          <a:p>
            <a:pPr lvl="1"/>
            <a:r>
              <a:rPr lang="en-US" sz="2000" dirty="0">
                <a:solidFill>
                  <a:schemeClr val="bg1"/>
                </a:solidFill>
              </a:rPr>
              <a:t>Bureau of Air Pollution Co</a:t>
            </a:r>
            <a:r>
              <a:rPr lang="en-US" dirty="0">
                <a:solidFill>
                  <a:schemeClr val="bg1"/>
                </a:solidFill>
              </a:rPr>
              <a:t>ntrol</a:t>
            </a:r>
          </a:p>
          <a:p>
            <a:pPr lvl="1"/>
            <a:r>
              <a:rPr lang="en-US" dirty="0">
                <a:solidFill>
                  <a:schemeClr val="bg1"/>
                </a:solidFill>
              </a:rPr>
              <a:t>Bureau of Corrective Actions</a:t>
            </a:r>
          </a:p>
          <a:p>
            <a:pPr lvl="1"/>
            <a:r>
              <a:rPr lang="en-US" dirty="0">
                <a:solidFill>
                  <a:schemeClr val="bg1"/>
                </a:solidFill>
              </a:rPr>
              <a:t>Bureau of Mining Regulation and Reclamation</a:t>
            </a:r>
          </a:p>
          <a:p>
            <a:pPr lvl="1"/>
            <a:r>
              <a:rPr lang="en-US" dirty="0">
                <a:solidFill>
                  <a:schemeClr val="bg1"/>
                </a:solidFill>
              </a:rPr>
              <a:t>Bureau of Waste Management</a:t>
            </a:r>
          </a:p>
          <a:p>
            <a:pPr lvl="1"/>
            <a:r>
              <a:rPr lang="en-US" dirty="0">
                <a:solidFill>
                  <a:schemeClr val="bg1"/>
                </a:solidFill>
              </a:rPr>
              <a:t>Bureau of Water Pollution Control</a:t>
            </a:r>
          </a:p>
          <a:p>
            <a:pPr lvl="1"/>
            <a:r>
              <a:rPr lang="en-US" dirty="0">
                <a:solidFill>
                  <a:schemeClr val="bg1"/>
                </a:solidFill>
              </a:rPr>
              <a:t>Bureau of Safe Drinking Water</a:t>
            </a:r>
          </a:p>
          <a:p>
            <a:pPr lvl="1"/>
            <a:r>
              <a:rPr lang="en-US" dirty="0">
                <a:solidFill>
                  <a:schemeClr val="bg1"/>
                </a:solidFill>
              </a:rPr>
              <a:t>Division of Water Resources</a:t>
            </a:r>
          </a:p>
          <a:p>
            <a:pPr>
              <a:lnSpc>
                <a:spcPct val="120000"/>
              </a:lnSpc>
            </a:pPr>
            <a:r>
              <a:rPr lang="en-US" sz="2600" dirty="0">
                <a:solidFill>
                  <a:schemeClr val="bg1"/>
                </a:solidFill>
              </a:rPr>
              <a:t>Department of Wildlife</a:t>
            </a:r>
          </a:p>
          <a:p>
            <a:pPr>
              <a:lnSpc>
                <a:spcPct val="120000"/>
              </a:lnSpc>
            </a:pPr>
            <a:r>
              <a:rPr lang="en-US" sz="2600" dirty="0">
                <a:solidFill>
                  <a:schemeClr val="bg1"/>
                </a:solidFill>
              </a:rPr>
              <a:t>Department of Human Resources</a:t>
            </a:r>
          </a:p>
          <a:p>
            <a:pPr>
              <a:lnSpc>
                <a:spcPct val="120000"/>
              </a:lnSpc>
            </a:pPr>
            <a:r>
              <a:rPr lang="en-US" sz="2600" dirty="0">
                <a:solidFill>
                  <a:schemeClr val="bg1"/>
                </a:solidFill>
              </a:rPr>
              <a:t>Department of Motor Vehicles and Public Safety</a:t>
            </a:r>
          </a:p>
          <a:p>
            <a:pPr>
              <a:lnSpc>
                <a:spcPct val="120000"/>
              </a:lnSpc>
            </a:pPr>
            <a:r>
              <a:rPr lang="en-US" sz="2600" dirty="0">
                <a:solidFill>
                  <a:schemeClr val="bg1"/>
                </a:solidFill>
              </a:rPr>
              <a:t>Department of Transportation</a:t>
            </a:r>
          </a:p>
        </p:txBody>
      </p:sp>
      <p:sp>
        <p:nvSpPr>
          <p:cNvPr id="10" name="Content Placeholder 2"/>
          <p:cNvSpPr txBox="1">
            <a:spLocks/>
          </p:cNvSpPr>
          <p:nvPr/>
        </p:nvSpPr>
        <p:spPr>
          <a:xfrm>
            <a:off x="457200" y="5040312"/>
            <a:ext cx="4040188" cy="1512888"/>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r>
              <a:rPr lang="en-US" sz="1800" dirty="0">
                <a:solidFill>
                  <a:schemeClr val="bg1"/>
                </a:solidFill>
              </a:rPr>
              <a:t>Building Permit</a:t>
            </a:r>
          </a:p>
          <a:p>
            <a:r>
              <a:rPr lang="en-US" sz="1800" dirty="0">
                <a:solidFill>
                  <a:schemeClr val="bg1"/>
                </a:solidFill>
              </a:rPr>
              <a:t>Business License</a:t>
            </a:r>
          </a:p>
          <a:p>
            <a:r>
              <a:rPr lang="en-US" sz="1800" dirty="0">
                <a:solidFill>
                  <a:schemeClr val="bg1"/>
                </a:solidFill>
              </a:rPr>
              <a:t>General Plan</a:t>
            </a:r>
          </a:p>
          <a:p>
            <a:r>
              <a:rPr lang="en-US" sz="1800" dirty="0">
                <a:solidFill>
                  <a:schemeClr val="bg1"/>
                </a:solidFill>
              </a:rPr>
              <a:t>Special Use Permit</a:t>
            </a:r>
          </a:p>
          <a:p>
            <a:r>
              <a:rPr lang="en-US" sz="1800" dirty="0">
                <a:solidFill>
                  <a:schemeClr val="bg1"/>
                </a:solidFill>
              </a:rPr>
              <a:t>Zoning Change</a:t>
            </a:r>
          </a:p>
        </p:txBody>
      </p:sp>
      <p:sp>
        <p:nvSpPr>
          <p:cNvPr id="11" name="Text Placeholder 4"/>
          <p:cNvSpPr txBox="1">
            <a:spLocks/>
          </p:cNvSpPr>
          <p:nvPr/>
        </p:nvSpPr>
        <p:spPr>
          <a:xfrm>
            <a:off x="457200" y="4495800"/>
            <a:ext cx="4040188" cy="563562"/>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r>
              <a:rPr lang="en-US" b="0" dirty="0">
                <a:solidFill>
                  <a:schemeClr val="bg1"/>
                </a:solidFill>
              </a:rPr>
              <a:t>City/County Requirements</a:t>
            </a:r>
          </a:p>
        </p:txBody>
      </p:sp>
      <p:pic>
        <p:nvPicPr>
          <p:cNvPr id="12" name="Picture 11">
            <a:extLst>
              <a:ext uri="{FF2B5EF4-FFF2-40B4-BE49-F238E27FC236}">
                <a16:creationId xmlns:a16="http://schemas.microsoft.com/office/drawing/2014/main" id="{98E68E45-DE7E-4A60-A887-E080FE765B7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39665" y="225144"/>
            <a:ext cx="766223" cy="99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9090F1CC-ACA1-473B-8706-EBFBE7AD0F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945" y="387681"/>
            <a:ext cx="1182055" cy="450519"/>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2057400"/>
            <a:ext cx="8382000" cy="2640723"/>
          </a:xfrm>
          <a:prstGeom prst="rect">
            <a:avLst/>
          </a:prstGeom>
        </p:spPr>
        <p:txBody>
          <a:bodyPr wrap="square">
            <a:spAutoFit/>
          </a:bodyPr>
          <a:lstStyle/>
          <a:p>
            <a:pPr marL="274320" indent="-274320">
              <a:lnSpc>
                <a:spcPct val="80000"/>
              </a:lnSpc>
              <a:spcBef>
                <a:spcPct val="20000"/>
              </a:spcBef>
              <a:buClr>
                <a:schemeClr val="accent1"/>
              </a:buClr>
              <a:buSzPct val="85000"/>
              <a:buFont typeface="Wingdings 2"/>
              <a:buChar char=""/>
            </a:pPr>
            <a:r>
              <a:rPr lang="en-US" sz="3200" dirty="0">
                <a:solidFill>
                  <a:schemeClr val="bg1"/>
                </a:solidFill>
              </a:rPr>
              <a:t>Today’s Activities/Classes</a:t>
            </a:r>
          </a:p>
          <a:p>
            <a:pPr marL="274320" indent="-274320">
              <a:lnSpc>
                <a:spcPct val="80000"/>
              </a:lnSpc>
              <a:spcBef>
                <a:spcPct val="20000"/>
              </a:spcBef>
              <a:buClr>
                <a:schemeClr val="accent1"/>
              </a:buClr>
              <a:buSzPct val="85000"/>
              <a:buFont typeface="Wingdings 2"/>
              <a:buChar char=""/>
            </a:pPr>
            <a:r>
              <a:rPr lang="en-US" sz="3200" dirty="0">
                <a:solidFill>
                  <a:schemeClr val="bg1"/>
                </a:solidFill>
              </a:rPr>
              <a:t>Standards</a:t>
            </a:r>
          </a:p>
          <a:p>
            <a:pPr marL="274320" indent="-274320">
              <a:lnSpc>
                <a:spcPct val="80000"/>
              </a:lnSpc>
              <a:spcBef>
                <a:spcPct val="20000"/>
              </a:spcBef>
              <a:buClr>
                <a:schemeClr val="accent1"/>
              </a:buClr>
              <a:buSzPct val="85000"/>
              <a:buFont typeface="Wingdings 2"/>
              <a:buChar char=""/>
            </a:pPr>
            <a:r>
              <a:rPr lang="en-US" sz="3200" dirty="0">
                <a:solidFill>
                  <a:schemeClr val="bg1"/>
                </a:solidFill>
              </a:rPr>
              <a:t>Adaptations</a:t>
            </a:r>
            <a:endParaRPr lang="en-US" sz="2800" dirty="0">
              <a:solidFill>
                <a:schemeClr val="bg1"/>
              </a:solidFill>
            </a:endParaRPr>
          </a:p>
          <a:p>
            <a:pPr marL="731520" lvl="1" indent="-274320" algn="ctr">
              <a:lnSpc>
                <a:spcPct val="80000"/>
              </a:lnSpc>
              <a:spcBef>
                <a:spcPct val="20000"/>
              </a:spcBef>
              <a:buClr>
                <a:schemeClr val="accent1"/>
              </a:buClr>
              <a:buSzPct val="85000"/>
            </a:pPr>
            <a:endParaRPr lang="en-US" sz="3200" dirty="0">
              <a:solidFill>
                <a:schemeClr val="bg1"/>
              </a:solidFill>
            </a:endParaRPr>
          </a:p>
          <a:p>
            <a:pPr marL="274320" indent="-274320" algn="ctr">
              <a:lnSpc>
                <a:spcPct val="80000"/>
              </a:lnSpc>
              <a:spcBef>
                <a:spcPct val="20000"/>
              </a:spcBef>
              <a:buClr>
                <a:schemeClr val="accent1"/>
              </a:buClr>
              <a:buSzPct val="85000"/>
            </a:pPr>
            <a:r>
              <a:rPr lang="en-US" sz="4400" dirty="0">
                <a:solidFill>
                  <a:schemeClr val="bg1"/>
                </a:solidFill>
              </a:rPr>
              <a:t>Questions?</a:t>
            </a:r>
            <a:endParaRPr lang="en-US" sz="4400" dirty="0"/>
          </a:p>
        </p:txBody>
      </p:sp>
      <p:sp>
        <p:nvSpPr>
          <p:cNvPr id="5" name="Title 1"/>
          <p:cNvSpPr txBox="1">
            <a:spLocks/>
          </p:cNvSpPr>
          <p:nvPr/>
        </p:nvSpPr>
        <p:spPr>
          <a:xfrm>
            <a:off x="457200" y="152400"/>
            <a:ext cx="8229600" cy="1295400"/>
          </a:xfrm>
          <a:prstGeom prst="rect">
            <a:avLst/>
          </a:prstGeom>
        </p:spPr>
        <p:txBody>
          <a:bodyPr vert="horz" lIns="91440" tIns="45720" rIns="91440" bIns="45720" rtlCol="0" anchor="ctr">
            <a:normAutofit/>
          </a:bodyPr>
          <a:lstStyle/>
          <a:p>
            <a:pPr marL="0" marR="0" lvl="1"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0" cap="none" spc="0" normalizeH="0" baseline="0" noProof="0" dirty="0">
                <a:ln>
                  <a:noFill/>
                </a:ln>
                <a:solidFill>
                  <a:srgbClr val="004F6D"/>
                </a:solidFill>
                <a:effectLst/>
                <a:uLnTx/>
                <a:uFillTx/>
                <a:latin typeface="+mj-lt"/>
              </a:rPr>
              <a:t>Reflection</a:t>
            </a:r>
          </a:p>
        </p:txBody>
      </p:sp>
      <p:pic>
        <p:nvPicPr>
          <p:cNvPr id="7" name="Picture 6">
            <a:extLst>
              <a:ext uri="{FF2B5EF4-FFF2-40B4-BE49-F238E27FC236}">
                <a16:creationId xmlns:a16="http://schemas.microsoft.com/office/drawing/2014/main" id="{E6A984C4-F2BD-44E6-B457-3AE6D9EC088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39665" y="225144"/>
            <a:ext cx="766223" cy="99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20381324-B869-4F81-A18D-7A9DE3A258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945" y="387681"/>
            <a:ext cx="1182055" cy="45051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953000" y="1676400"/>
            <a:ext cx="3505200" cy="33528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pic>
        <p:nvPicPr>
          <p:cNvPr id="5" name="Picture 2" descr="\\xserver\Data\AAFolders\EmployeeFolders\R. Semmler\NMA - NV Mining Assoc\NMA-NAIOP-PPT\GRAPHICS\NV-NMA-map-01.jpg"/>
          <p:cNvPicPr>
            <a:picLocks noChangeAspect="1" noChangeArrowheads="1"/>
          </p:cNvPicPr>
          <p:nvPr/>
        </p:nvPicPr>
        <p:blipFill>
          <a:blip r:embed="rId2" cstate="print">
            <a:clrChange>
              <a:clrFrom>
                <a:srgbClr val="FFFFFF"/>
              </a:clrFrom>
              <a:clrTo>
                <a:srgbClr val="FFFFFF">
                  <a:alpha val="0"/>
                </a:srgbClr>
              </a:clrTo>
            </a:clrChange>
          </a:blip>
          <a:srcRect l="3000" t="1654" r="3000" b="1654"/>
          <a:stretch>
            <a:fillRect/>
          </a:stretch>
        </p:blipFill>
        <p:spPr bwMode="auto">
          <a:xfrm>
            <a:off x="685800" y="1371599"/>
            <a:ext cx="7848600" cy="4881717"/>
          </a:xfrm>
          <a:prstGeom prst="rect">
            <a:avLst/>
          </a:prstGeom>
          <a:noFill/>
        </p:spPr>
      </p:pic>
      <p:sp>
        <p:nvSpPr>
          <p:cNvPr id="2" name="Title 1"/>
          <p:cNvSpPr>
            <a:spLocks noGrp="1"/>
          </p:cNvSpPr>
          <p:nvPr>
            <p:ph type="title"/>
          </p:nvPr>
        </p:nvSpPr>
        <p:spPr/>
        <p:txBody>
          <a:bodyPr>
            <a:normAutofit/>
          </a:bodyPr>
          <a:lstStyle/>
          <a:p>
            <a:pPr lvl="2" algn="ctr" rtl="0">
              <a:spcBef>
                <a:spcPct val="0"/>
              </a:spcBef>
            </a:pPr>
            <a:r>
              <a:rPr lang="en-US" sz="4000" b="1" dirty="0">
                <a:solidFill>
                  <a:srgbClr val="004F6D"/>
                </a:solidFill>
                <a:latin typeface="+mj-lt"/>
              </a:rPr>
              <a:t>Distribution of Minerals in NV</a:t>
            </a:r>
          </a:p>
        </p:txBody>
      </p:sp>
      <p:sp>
        <p:nvSpPr>
          <p:cNvPr id="3" name="Content Placeholder 2"/>
          <p:cNvSpPr>
            <a:spLocks noGrp="1"/>
          </p:cNvSpPr>
          <p:nvPr>
            <p:ph sz="quarter" idx="1"/>
          </p:nvPr>
        </p:nvSpPr>
        <p:spPr>
          <a:xfrm>
            <a:off x="152400" y="6019800"/>
            <a:ext cx="6400800" cy="609599"/>
          </a:xfrm>
        </p:spPr>
        <p:txBody>
          <a:bodyPr>
            <a:normAutofit fontScale="25000" lnSpcReduction="20000"/>
          </a:bodyPr>
          <a:lstStyle/>
          <a:p>
            <a:pPr>
              <a:buNone/>
            </a:pPr>
            <a:r>
              <a:rPr lang="en-US" sz="4000" dirty="0"/>
              <a:t>Source:</a:t>
            </a:r>
          </a:p>
          <a:p>
            <a:pPr>
              <a:buNone/>
            </a:pPr>
            <a:r>
              <a:rPr lang="en-US" sz="4000" u="sng" dirty="0">
                <a:hlinkClick r:id="rId3"/>
              </a:rPr>
              <a:t>http://minerals.usgs.gov/minerals/pubs/mapdata/precious.pdf</a:t>
            </a:r>
            <a:endParaRPr lang="en-US" sz="4000" dirty="0"/>
          </a:p>
          <a:p>
            <a:pPr>
              <a:buNone/>
            </a:pPr>
            <a:r>
              <a:rPr lang="en-US" sz="4000" u="sng" dirty="0">
                <a:hlinkClick r:id="rId4"/>
              </a:rPr>
              <a:t>http://minerals.usgs.gov/minerals/pubs/mapdata/nonprec.pdf</a:t>
            </a:r>
            <a:endParaRPr lang="en-US" sz="4000" dirty="0"/>
          </a:p>
          <a:p>
            <a:pPr>
              <a:buNone/>
            </a:pPr>
            <a:r>
              <a:rPr lang="en-US" sz="4000" u="sng" dirty="0">
                <a:hlinkClick r:id="rId5"/>
              </a:rPr>
              <a:t>http://minerals.usgs.gov/minerals/pubs/mapdata/agricult.pdf</a:t>
            </a:r>
            <a:endParaRPr lang="en-US" sz="4000" dirty="0"/>
          </a:p>
          <a:p>
            <a:pPr lvl="3"/>
            <a:endParaRPr lang="en-US" sz="1800" dirty="0"/>
          </a:p>
        </p:txBody>
      </p:sp>
      <p:sp>
        <p:nvSpPr>
          <p:cNvPr id="8" name="TextBox 7"/>
          <p:cNvSpPr txBox="1"/>
          <p:nvPr/>
        </p:nvSpPr>
        <p:spPr>
          <a:xfrm>
            <a:off x="1752600" y="4876800"/>
            <a:ext cx="990600" cy="646331"/>
          </a:xfrm>
          <a:prstGeom prst="rect">
            <a:avLst/>
          </a:prstGeom>
          <a:noFill/>
        </p:spPr>
        <p:txBody>
          <a:bodyPr wrap="square" rtlCol="0">
            <a:spAutoFit/>
          </a:bodyPr>
          <a:lstStyle/>
          <a:p>
            <a:r>
              <a:rPr lang="en-US" dirty="0"/>
              <a:t>Source:</a:t>
            </a:r>
          </a:p>
          <a:p>
            <a:r>
              <a:rPr lang="en-US" dirty="0"/>
              <a:t>NMA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743200" y="1371600"/>
            <a:ext cx="8839200" cy="1143000"/>
          </a:xfrm>
          <a:prstGeom prst="rect">
            <a:avLst/>
          </a:prstGeom>
        </p:spPr>
        <p:txBody>
          <a:bodyPr vert="horz" lIns="91440" tIns="45720" rIns="91440" bIns="45720" rtlCol="0" anchor="ctr">
            <a:normAutofit/>
          </a:bodyPr>
          <a:lstStyle/>
          <a:p>
            <a:pPr lvl="0" algn="ctr">
              <a:spcBef>
                <a:spcPct val="0"/>
              </a:spcBef>
              <a:defRPr/>
            </a:pPr>
            <a:endParaRPr kumimoji="0" lang="en-US" sz="4000" b="1" i="0" u="none" strike="noStrike" kern="1200" cap="none" spc="0" normalizeH="0" baseline="0" noProof="0" dirty="0">
              <a:ln>
                <a:noFill/>
              </a:ln>
              <a:solidFill>
                <a:srgbClr val="004F6D"/>
              </a:solidFill>
              <a:effectLst/>
              <a:uLnTx/>
              <a:uFillTx/>
              <a:latin typeface="+mj-lt"/>
              <a:ea typeface="+mj-ea"/>
              <a:cs typeface="+mj-cs"/>
            </a:endParaRPr>
          </a:p>
        </p:txBody>
      </p:sp>
      <p:graphicFrame>
        <p:nvGraphicFramePr>
          <p:cNvPr id="8" name="Diagram 7"/>
          <p:cNvGraphicFramePr/>
          <p:nvPr>
            <p:extLst>
              <p:ext uri="{D42A27DB-BD31-4B8C-83A1-F6EECF244321}">
                <p14:modId xmlns:p14="http://schemas.microsoft.com/office/powerpoint/2010/main" val="2704906925"/>
              </p:ext>
            </p:extLst>
          </p:nvPr>
        </p:nvGraphicFramePr>
        <p:xfrm>
          <a:off x="838200" y="1676400"/>
          <a:ext cx="75438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itle 9"/>
          <p:cNvSpPr>
            <a:spLocks noGrp="1"/>
          </p:cNvSpPr>
          <p:nvPr>
            <p:ph type="title"/>
          </p:nvPr>
        </p:nvSpPr>
        <p:spPr>
          <a:xfrm>
            <a:off x="304800" y="228600"/>
            <a:ext cx="8534400" cy="758952"/>
          </a:xfrm>
        </p:spPr>
        <p:txBody>
          <a:bodyPr>
            <a:normAutofit/>
          </a:bodyPr>
          <a:lstStyle/>
          <a:p>
            <a:pPr lvl="0"/>
            <a:r>
              <a:rPr lang="en-US" sz="3600" b="1" dirty="0">
                <a:solidFill>
                  <a:srgbClr val="004F6D"/>
                </a:solidFill>
              </a:rPr>
              <a:t>Life Cycle of a Mine</a:t>
            </a:r>
            <a:endParaRPr lang="en-US" dirty="0"/>
          </a:p>
        </p:txBody>
      </p:sp>
      <p:cxnSp>
        <p:nvCxnSpPr>
          <p:cNvPr id="3" name="Straight Arrow Connector 2"/>
          <p:cNvCxnSpPr/>
          <p:nvPr/>
        </p:nvCxnSpPr>
        <p:spPr>
          <a:xfrm flipV="1">
            <a:off x="3886200" y="2895600"/>
            <a:ext cx="685800" cy="2209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H="1" flipV="1">
            <a:off x="4876800" y="2895600"/>
            <a:ext cx="609600" cy="2209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7" name="Picture 5">
            <a:extLst>
              <a:ext uri="{FF2B5EF4-FFF2-40B4-BE49-F238E27FC236}">
                <a16:creationId xmlns:a16="http://schemas.microsoft.com/office/drawing/2014/main" id="{BA3874EB-3B61-4694-8425-E14AD91CA73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8239665" y="225144"/>
            <a:ext cx="766223" cy="99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64AC3886-131C-404B-8FCD-542EE0A3839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1945" y="387681"/>
            <a:ext cx="1182055" cy="45051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1066800"/>
          </a:xfrm>
        </p:spPr>
        <p:txBody>
          <a:bodyPr>
            <a:normAutofit/>
          </a:bodyPr>
          <a:lstStyle/>
          <a:p>
            <a:pPr lvl="1" algn="ctr" rtl="0">
              <a:spcBef>
                <a:spcPct val="0"/>
              </a:spcBef>
            </a:pPr>
            <a:r>
              <a:rPr lang="en-US" sz="4000" b="1" dirty="0">
                <a:solidFill>
                  <a:srgbClr val="004F6D"/>
                </a:solidFill>
                <a:latin typeface="+mj-lt"/>
              </a:rPr>
              <a:t>Exploration</a:t>
            </a:r>
            <a:br>
              <a:rPr lang="en-US" dirty="0"/>
            </a:br>
            <a:endParaRPr lang="en-US" dirty="0"/>
          </a:p>
        </p:txBody>
      </p:sp>
      <p:sp>
        <p:nvSpPr>
          <p:cNvPr id="3" name="Content Placeholder 2"/>
          <p:cNvSpPr>
            <a:spLocks noGrp="1"/>
          </p:cNvSpPr>
          <p:nvPr>
            <p:ph sz="quarter" idx="1"/>
          </p:nvPr>
        </p:nvSpPr>
        <p:spPr>
          <a:xfrm>
            <a:off x="152400" y="1371601"/>
            <a:ext cx="6858000" cy="2971800"/>
          </a:xfrm>
        </p:spPr>
        <p:txBody>
          <a:bodyPr>
            <a:normAutofit/>
          </a:bodyPr>
          <a:lstStyle/>
          <a:p>
            <a:pPr lvl="1"/>
            <a:r>
              <a:rPr lang="en-US" dirty="0">
                <a:solidFill>
                  <a:schemeClr val="bg1"/>
                </a:solidFill>
              </a:rPr>
              <a:t>Exploration </a:t>
            </a:r>
            <a:endParaRPr lang="en-US" sz="2400" dirty="0">
              <a:solidFill>
                <a:schemeClr val="bg1"/>
              </a:solidFill>
            </a:endParaRPr>
          </a:p>
          <a:p>
            <a:pPr lvl="2"/>
            <a:r>
              <a:rPr lang="en-US" sz="1900" dirty="0">
                <a:solidFill>
                  <a:schemeClr val="bg1"/>
                </a:solidFill>
              </a:rPr>
              <a:t>Geologists survey the land via geological mapping, geochemical sampling and geophysical surveys. Once they establish a target area, they drill and extract rock for analysis. If they develop a large enough mineral resource for a mine, mining engineers look at the ore deposit and determine whether the mineral resource can be extracted economically</a:t>
            </a:r>
          </a:p>
        </p:txBody>
      </p:sp>
      <p:sp>
        <p:nvSpPr>
          <p:cNvPr id="4" name="TextBox 3"/>
          <p:cNvSpPr txBox="1"/>
          <p:nvPr/>
        </p:nvSpPr>
        <p:spPr>
          <a:xfrm>
            <a:off x="6677025" y="1674674"/>
            <a:ext cx="2390776" cy="4524315"/>
          </a:xfrm>
          <a:prstGeom prst="rect">
            <a:avLst/>
          </a:prstGeom>
          <a:noFill/>
        </p:spPr>
        <p:txBody>
          <a:bodyPr wrap="square" rtlCol="0">
            <a:spAutoFit/>
          </a:bodyPr>
          <a:lstStyle/>
          <a:p>
            <a:pPr algn="ctr"/>
            <a:r>
              <a:rPr lang="en-US" dirty="0">
                <a:solidFill>
                  <a:schemeClr val="bg1"/>
                </a:solidFill>
              </a:rPr>
              <a:t>Costs:</a:t>
            </a:r>
          </a:p>
          <a:p>
            <a:pPr algn="ctr"/>
            <a:r>
              <a:rPr lang="en-US" dirty="0">
                <a:solidFill>
                  <a:schemeClr val="bg1"/>
                </a:solidFill>
              </a:rPr>
              <a:t>Claims fees</a:t>
            </a:r>
          </a:p>
          <a:p>
            <a:pPr algn="ctr"/>
            <a:r>
              <a:rPr lang="en-US" dirty="0">
                <a:solidFill>
                  <a:schemeClr val="bg1"/>
                </a:solidFill>
              </a:rPr>
              <a:t>Taxes</a:t>
            </a:r>
          </a:p>
          <a:p>
            <a:pPr algn="ctr"/>
            <a:r>
              <a:rPr lang="en-US" dirty="0">
                <a:solidFill>
                  <a:schemeClr val="bg1"/>
                </a:solidFill>
              </a:rPr>
              <a:t>Drilling</a:t>
            </a:r>
          </a:p>
          <a:p>
            <a:pPr algn="ctr"/>
            <a:r>
              <a:rPr lang="en-US" dirty="0">
                <a:solidFill>
                  <a:schemeClr val="bg1"/>
                </a:solidFill>
              </a:rPr>
              <a:t>Facilities</a:t>
            </a:r>
          </a:p>
          <a:p>
            <a:pPr algn="ctr"/>
            <a:r>
              <a:rPr lang="en-US" dirty="0">
                <a:solidFill>
                  <a:schemeClr val="bg1"/>
                </a:solidFill>
              </a:rPr>
              <a:t>Employees</a:t>
            </a:r>
          </a:p>
          <a:p>
            <a:pPr algn="ctr"/>
            <a:r>
              <a:rPr lang="en-US" dirty="0">
                <a:solidFill>
                  <a:schemeClr val="bg1"/>
                </a:solidFill>
              </a:rPr>
              <a:t>Analysis</a:t>
            </a:r>
          </a:p>
          <a:p>
            <a:pPr algn="ctr"/>
            <a:endParaRPr lang="en-US" dirty="0">
              <a:solidFill>
                <a:schemeClr val="bg1"/>
              </a:solidFill>
            </a:endParaRPr>
          </a:p>
          <a:p>
            <a:pPr algn="ctr"/>
            <a:r>
              <a:rPr lang="en-US" dirty="0">
                <a:solidFill>
                  <a:schemeClr val="bg1"/>
                </a:solidFill>
              </a:rPr>
              <a:t>Nevada spent $309.4 million on exploration alone in 2016. That was down more than half from the $674.7 million spent in 2011</a:t>
            </a:r>
          </a:p>
          <a:p>
            <a:endParaRPr lang="en-US" dirty="0"/>
          </a:p>
        </p:txBody>
      </p:sp>
      <p:pic>
        <p:nvPicPr>
          <p:cNvPr id="30722" name="Picture 2" descr="http://www.clipartreview.com/_images_300/A_man_measuring_distance_on_a_map_110528-235735-332009.jpg"/>
          <p:cNvPicPr>
            <a:picLocks noChangeAspect="1" noChangeArrowheads="1"/>
          </p:cNvPicPr>
          <p:nvPr/>
        </p:nvPicPr>
        <p:blipFill>
          <a:blip r:embed="rId2" cstate="print">
            <a:duotone>
              <a:prstClr val="black"/>
              <a:schemeClr val="accent4">
                <a:tint val="45000"/>
                <a:satMod val="400000"/>
              </a:schemeClr>
            </a:duotone>
          </a:blip>
          <a:srcRect/>
          <a:stretch>
            <a:fillRect/>
          </a:stretch>
        </p:blipFill>
        <p:spPr bwMode="auto">
          <a:xfrm>
            <a:off x="4648200" y="3810000"/>
            <a:ext cx="2028825" cy="2857500"/>
          </a:xfrm>
          <a:prstGeom prst="rect">
            <a:avLst/>
          </a:prstGeom>
          <a:ln>
            <a:noFill/>
          </a:ln>
          <a:effectLst>
            <a:softEdge rad="112500"/>
          </a:effectLst>
        </p:spPr>
      </p:pic>
      <p:pic>
        <p:nvPicPr>
          <p:cNvPr id="30726" name="Picture 6" descr="geologist young"/>
          <p:cNvPicPr>
            <a:picLocks noChangeAspect="1" noChangeArrowheads="1"/>
          </p:cNvPicPr>
          <p:nvPr/>
        </p:nvPicPr>
        <p:blipFill>
          <a:blip r:embed="rId3" cstate="print">
            <a:duotone>
              <a:prstClr val="black"/>
              <a:schemeClr val="accent4">
                <a:tint val="45000"/>
                <a:satMod val="400000"/>
              </a:schemeClr>
            </a:duotone>
          </a:blip>
          <a:srcRect/>
          <a:stretch>
            <a:fillRect/>
          </a:stretch>
        </p:blipFill>
        <p:spPr bwMode="auto">
          <a:xfrm>
            <a:off x="1219200" y="3962400"/>
            <a:ext cx="3055938" cy="2667000"/>
          </a:xfrm>
          <a:prstGeom prst="rect">
            <a:avLst/>
          </a:prstGeom>
          <a:ln>
            <a:noFill/>
          </a:ln>
          <a:effectLst>
            <a:softEdge rad="112500"/>
          </a:effectLst>
        </p:spPr>
      </p:pic>
      <p:sp>
        <p:nvSpPr>
          <p:cNvPr id="5" name="TextBox 4"/>
          <p:cNvSpPr txBox="1"/>
          <p:nvPr/>
        </p:nvSpPr>
        <p:spPr>
          <a:xfrm>
            <a:off x="6843713" y="5937235"/>
            <a:ext cx="2057400" cy="577081"/>
          </a:xfrm>
          <a:prstGeom prst="rect">
            <a:avLst/>
          </a:prstGeom>
          <a:noFill/>
        </p:spPr>
        <p:txBody>
          <a:bodyPr wrap="square" rtlCol="0">
            <a:spAutoFit/>
          </a:bodyPr>
          <a:lstStyle/>
          <a:p>
            <a:r>
              <a:rPr lang="en-US" sz="1050" dirty="0">
                <a:solidFill>
                  <a:schemeClr val="bg1"/>
                </a:solidFill>
              </a:rPr>
              <a:t>Source: NMBG Nevada Mineral and Energy Resource Exploration Survey 2015/2016</a:t>
            </a:r>
          </a:p>
        </p:txBody>
      </p:sp>
      <p:pic>
        <p:nvPicPr>
          <p:cNvPr id="8" name="Picture 5">
            <a:extLst>
              <a:ext uri="{FF2B5EF4-FFF2-40B4-BE49-F238E27FC236}">
                <a16:creationId xmlns:a16="http://schemas.microsoft.com/office/drawing/2014/main" id="{86427638-A410-4F06-9A13-F0DB149C7BA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239665" y="225144"/>
            <a:ext cx="766223" cy="99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B42D4A03-14B0-49C0-82C9-28309B97AC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1945" y="387681"/>
            <a:ext cx="1182055" cy="45051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Permitting</a:t>
            </a:r>
            <a:endParaRPr lang="en-US" dirty="0"/>
          </a:p>
        </p:txBody>
      </p:sp>
      <p:sp>
        <p:nvSpPr>
          <p:cNvPr id="3" name="Content Placeholder 2"/>
          <p:cNvSpPr>
            <a:spLocks noGrp="1"/>
          </p:cNvSpPr>
          <p:nvPr>
            <p:ph sz="quarter" idx="1"/>
          </p:nvPr>
        </p:nvSpPr>
        <p:spPr>
          <a:xfrm>
            <a:off x="609600" y="1905000"/>
            <a:ext cx="8001000" cy="4191000"/>
          </a:xfrm>
        </p:spPr>
        <p:txBody>
          <a:bodyPr>
            <a:normAutofit fontScale="77500" lnSpcReduction="20000"/>
          </a:bodyPr>
          <a:lstStyle/>
          <a:p>
            <a:r>
              <a:rPr lang="en-US" dirty="0">
                <a:solidFill>
                  <a:schemeClr val="bg1"/>
                </a:solidFill>
              </a:rPr>
              <a:t>BLM/Forest Service –federal lands, of which Nevada is 84.9%</a:t>
            </a:r>
          </a:p>
          <a:p>
            <a:pPr marL="514350" indent="-514350">
              <a:buFont typeface="+mj-lt"/>
              <a:buAutoNum type="arabicPeriod"/>
            </a:pPr>
            <a:r>
              <a:rPr lang="en-US" dirty="0">
                <a:solidFill>
                  <a:schemeClr val="bg1"/>
                </a:solidFill>
              </a:rPr>
              <a:t>Environmental Assessment</a:t>
            </a:r>
          </a:p>
          <a:p>
            <a:pPr marL="788670" lvl="2" indent="-514350">
              <a:buClr>
                <a:schemeClr val="accent1"/>
              </a:buClr>
              <a:buSzPct val="85000"/>
            </a:pPr>
            <a:r>
              <a:rPr lang="en-US" dirty="0">
                <a:solidFill>
                  <a:schemeClr val="bg1"/>
                </a:solidFill>
              </a:rPr>
              <a:t>Preferred – FONSI – Finding of No Significant Impacts</a:t>
            </a:r>
          </a:p>
          <a:p>
            <a:pPr marL="788670" lvl="2" indent="-514350">
              <a:buClr>
                <a:schemeClr val="accent1"/>
              </a:buClr>
              <a:buSzPct val="85000"/>
            </a:pPr>
            <a:r>
              <a:rPr lang="en-US" dirty="0">
                <a:solidFill>
                  <a:schemeClr val="bg1"/>
                </a:solidFill>
              </a:rPr>
              <a:t>Significant Impacts?  Go to step 2…</a:t>
            </a:r>
          </a:p>
          <a:p>
            <a:pPr marL="514350" indent="-514350">
              <a:buFont typeface="+mj-lt"/>
              <a:buAutoNum type="arabicPeriod"/>
            </a:pPr>
            <a:r>
              <a:rPr lang="en-US" dirty="0">
                <a:solidFill>
                  <a:schemeClr val="bg1"/>
                </a:solidFill>
              </a:rPr>
              <a:t>Environmental Impact Statement</a:t>
            </a:r>
          </a:p>
          <a:p>
            <a:endParaRPr lang="en-US" dirty="0">
              <a:solidFill>
                <a:schemeClr val="bg1"/>
              </a:solidFill>
            </a:endParaRPr>
          </a:p>
          <a:p>
            <a:r>
              <a:rPr lang="en-US" dirty="0">
                <a:solidFill>
                  <a:schemeClr val="bg1"/>
                </a:solidFill>
              </a:rPr>
              <a:t>State permits regardless of land status</a:t>
            </a:r>
          </a:p>
          <a:p>
            <a:pPr lvl="1"/>
            <a:r>
              <a:rPr lang="en-US" dirty="0">
                <a:solidFill>
                  <a:schemeClr val="bg1"/>
                </a:solidFill>
              </a:rPr>
              <a:t>Water preservation</a:t>
            </a:r>
          </a:p>
          <a:p>
            <a:pPr lvl="1"/>
            <a:r>
              <a:rPr lang="en-US" dirty="0">
                <a:solidFill>
                  <a:schemeClr val="bg1"/>
                </a:solidFill>
              </a:rPr>
              <a:t>Air preservation</a:t>
            </a:r>
          </a:p>
          <a:p>
            <a:pPr lvl="1"/>
            <a:r>
              <a:rPr lang="en-US" dirty="0">
                <a:solidFill>
                  <a:schemeClr val="bg1"/>
                </a:solidFill>
              </a:rPr>
              <a:t>Wildlife mitigation</a:t>
            </a:r>
          </a:p>
          <a:p>
            <a:pPr lvl="1"/>
            <a:r>
              <a:rPr lang="en-US" dirty="0">
                <a:solidFill>
                  <a:schemeClr val="bg1"/>
                </a:solidFill>
              </a:rPr>
              <a:t>Storm water control</a:t>
            </a:r>
          </a:p>
          <a:p>
            <a:pPr lvl="1"/>
            <a:r>
              <a:rPr lang="en-US" dirty="0">
                <a:solidFill>
                  <a:schemeClr val="bg1"/>
                </a:solidFill>
              </a:rPr>
              <a:t>All other relevant business licenses</a:t>
            </a:r>
          </a:p>
          <a:p>
            <a:endParaRPr lang="en-US" dirty="0">
              <a:solidFill>
                <a:schemeClr val="bg1"/>
              </a:solidFill>
            </a:endParaRPr>
          </a:p>
          <a:p>
            <a:r>
              <a:rPr lang="en-US" dirty="0">
                <a:solidFill>
                  <a:schemeClr val="bg1"/>
                </a:solidFill>
              </a:rPr>
              <a:t>Private land – state permits only</a:t>
            </a:r>
          </a:p>
        </p:txBody>
      </p:sp>
      <p:pic>
        <p:nvPicPr>
          <p:cNvPr id="4" name="Picture 5">
            <a:extLst>
              <a:ext uri="{FF2B5EF4-FFF2-40B4-BE49-F238E27FC236}">
                <a16:creationId xmlns:a16="http://schemas.microsoft.com/office/drawing/2014/main" id="{D9D3DF51-4F92-453A-BA35-A3C45C8BAA9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39665" y="225144"/>
            <a:ext cx="766223" cy="99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5E204CBF-706B-4FFB-B994-1E3A19E4B2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945" y="387681"/>
            <a:ext cx="1182055" cy="45051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Permitting</a:t>
            </a:r>
            <a:endParaRPr lang="en-US" dirty="0"/>
          </a:p>
        </p:txBody>
      </p:sp>
      <p:pic>
        <p:nvPicPr>
          <p:cNvPr id="4"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451696"/>
            <a:ext cx="9126669" cy="1581045"/>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5334" y="3226067"/>
            <a:ext cx="6096000" cy="3546012"/>
          </a:xfrm>
          <a:prstGeom prst="rect">
            <a:avLst/>
          </a:prstGeom>
        </p:spPr>
      </p:pic>
      <p:sp>
        <p:nvSpPr>
          <p:cNvPr id="6" name="Rectangle 5"/>
          <p:cNvSpPr/>
          <p:nvPr/>
        </p:nvSpPr>
        <p:spPr>
          <a:xfrm>
            <a:off x="1515334" y="3204296"/>
            <a:ext cx="6096000" cy="3546012"/>
          </a:xfrm>
          <a:prstGeom prst="rect">
            <a:avLst/>
          </a:prstGeom>
          <a:noFill/>
          <a:ln w="5715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515334" y="1680296"/>
            <a:ext cx="762000" cy="5334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1515334" y="2213696"/>
            <a:ext cx="0" cy="9906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277334" y="2213696"/>
            <a:ext cx="5334000" cy="9906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10" name="Picture 5">
            <a:extLst>
              <a:ext uri="{FF2B5EF4-FFF2-40B4-BE49-F238E27FC236}">
                <a16:creationId xmlns:a16="http://schemas.microsoft.com/office/drawing/2014/main" id="{5CEA77DA-3A5C-4EED-B209-FFB493053BC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239665" y="225144"/>
            <a:ext cx="766223" cy="99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0D379864-4B83-41CF-B892-C3921945B5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1945" y="387681"/>
            <a:ext cx="1182055" cy="45051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004F6D"/>
                </a:solidFill>
              </a:rPr>
              <a:t>Development</a:t>
            </a:r>
            <a:endParaRPr lang="en-US" sz="4000" b="1" dirty="0"/>
          </a:p>
        </p:txBody>
      </p:sp>
      <p:sp>
        <p:nvSpPr>
          <p:cNvPr id="3" name="Content Placeholder 2"/>
          <p:cNvSpPr>
            <a:spLocks noGrp="1"/>
          </p:cNvSpPr>
          <p:nvPr>
            <p:ph sz="quarter" idx="1"/>
          </p:nvPr>
        </p:nvSpPr>
        <p:spPr>
          <a:xfrm>
            <a:off x="1083688" y="4191000"/>
            <a:ext cx="1600200" cy="609600"/>
          </a:xfrm>
        </p:spPr>
        <p:txBody>
          <a:bodyPr>
            <a:noAutofit/>
          </a:bodyPr>
          <a:lstStyle/>
          <a:p>
            <a:pPr>
              <a:buNone/>
            </a:pPr>
            <a:r>
              <a:rPr lang="en-US" sz="3500" dirty="0">
                <a:solidFill>
                  <a:schemeClr val="bg1"/>
                </a:solidFill>
              </a:rPr>
              <a:t>LAND</a:t>
            </a:r>
          </a:p>
        </p:txBody>
      </p:sp>
      <p:pic>
        <p:nvPicPr>
          <p:cNvPr id="6146" name="Picture 2" descr="Construction Kids Clipart: A cool clipart graphic of two young hardhat hardworking kids working on a construction project; click to visit the Non-Profit Junior Achievement Website. ">
            <a:hlinkClick r:id="rId2"/>
          </p:cNvPr>
          <p:cNvPicPr>
            <a:picLocks noChangeAspect="1" noChangeArrowheads="1"/>
          </p:cNvPicPr>
          <p:nvPr/>
        </p:nvPicPr>
        <p:blipFill>
          <a:blip r:embed="rId3" cstate="print"/>
          <a:srcRect/>
          <a:stretch>
            <a:fillRect/>
          </a:stretch>
        </p:blipFill>
        <p:spPr bwMode="auto">
          <a:xfrm>
            <a:off x="5675118" y="4495800"/>
            <a:ext cx="2480655" cy="1990726"/>
          </a:xfrm>
          <a:prstGeom prst="rect">
            <a:avLst/>
          </a:prstGeom>
          <a:noFill/>
        </p:spPr>
      </p:pic>
      <p:pic>
        <p:nvPicPr>
          <p:cNvPr id="6148" name="Picture 4" descr="#35728 Clip Art Graphic Of A Yellow And Black Backhoe Machine Parked In A Construction Zone by Jester Arts"/>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162800" y="1524000"/>
            <a:ext cx="1524000" cy="1524001"/>
          </a:xfrm>
          <a:prstGeom prst="rect">
            <a:avLst/>
          </a:prstGeom>
          <a:noFill/>
        </p:spPr>
      </p:pic>
      <p:sp>
        <p:nvSpPr>
          <p:cNvPr id="10" name="Content Placeholder 2"/>
          <p:cNvSpPr txBox="1">
            <a:spLocks/>
          </p:cNvSpPr>
          <p:nvPr/>
        </p:nvSpPr>
        <p:spPr>
          <a:xfrm>
            <a:off x="8155772" y="4171950"/>
            <a:ext cx="759627" cy="2381250"/>
          </a:xfrm>
          <a:prstGeom prst="rect">
            <a:avLst/>
          </a:prstGeom>
        </p:spPr>
        <p:txBody>
          <a:bodyPr vert="horz">
            <a:noAutofit/>
          </a:bodyPr>
          <a:lstStyle/>
          <a:p>
            <a:pPr marL="274320" marR="0" lvl="0" indent="-274320" algn="l" defTabSz="914400" rtl="0" eaLnBrk="1" fontAlgn="auto" latinLnBrk="0" hangingPunct="1">
              <a:lnSpc>
                <a:spcPct val="100000"/>
              </a:lnSpc>
              <a:spcBef>
                <a:spcPct val="20000"/>
              </a:spcBef>
              <a:spcAft>
                <a:spcPts val="0"/>
              </a:spcAft>
              <a:buClr>
                <a:schemeClr val="accent1"/>
              </a:buClr>
              <a:buSzPct val="85000"/>
              <a:tabLst/>
              <a:defRPr/>
            </a:pPr>
            <a:r>
              <a:rPr kumimoji="0" lang="en-US" sz="2400" b="0" i="0" u="none" strike="noStrike" kern="1200" cap="none" spc="0" normalizeH="0" baseline="0" noProof="0" dirty="0">
                <a:ln>
                  <a:noFill/>
                </a:ln>
                <a:solidFill>
                  <a:schemeClr val="bg1"/>
                </a:solidFill>
                <a:effectLst/>
                <a:uLnTx/>
                <a:uFillTx/>
              </a:rPr>
              <a:t>L</a:t>
            </a:r>
          </a:p>
          <a:p>
            <a:pPr marL="274320" marR="0" lvl="0" indent="-274320" algn="l" defTabSz="914400" rtl="0" eaLnBrk="1" fontAlgn="auto" latinLnBrk="0" hangingPunct="1">
              <a:lnSpc>
                <a:spcPct val="100000"/>
              </a:lnSpc>
              <a:spcBef>
                <a:spcPct val="20000"/>
              </a:spcBef>
              <a:spcAft>
                <a:spcPts val="0"/>
              </a:spcAft>
              <a:buClr>
                <a:schemeClr val="accent1"/>
              </a:buClr>
              <a:buSzPct val="85000"/>
              <a:tabLst/>
              <a:defRPr/>
            </a:pPr>
            <a:r>
              <a:rPr kumimoji="0" lang="en-US" sz="2400" b="0" i="0" u="none" strike="noStrike" kern="1200" cap="none" spc="0" normalizeH="0" baseline="0" noProof="0" dirty="0">
                <a:ln>
                  <a:noFill/>
                </a:ln>
                <a:solidFill>
                  <a:schemeClr val="bg1"/>
                </a:solidFill>
                <a:effectLst/>
                <a:uLnTx/>
                <a:uFillTx/>
              </a:rPr>
              <a:t>A</a:t>
            </a:r>
          </a:p>
          <a:p>
            <a:pPr marL="274320" marR="0" lvl="0" indent="-274320" algn="l" defTabSz="914400" rtl="0" eaLnBrk="1" fontAlgn="auto" latinLnBrk="0" hangingPunct="1">
              <a:lnSpc>
                <a:spcPct val="100000"/>
              </a:lnSpc>
              <a:spcBef>
                <a:spcPct val="20000"/>
              </a:spcBef>
              <a:spcAft>
                <a:spcPts val="0"/>
              </a:spcAft>
              <a:buClr>
                <a:schemeClr val="accent1"/>
              </a:buClr>
              <a:buSzPct val="85000"/>
              <a:tabLst/>
              <a:defRPr/>
            </a:pPr>
            <a:r>
              <a:rPr kumimoji="0" lang="en-US" sz="2400" b="0" i="0" u="none" strike="noStrike" kern="1200" cap="none" spc="0" normalizeH="0" baseline="0" noProof="0" dirty="0">
                <a:ln>
                  <a:noFill/>
                </a:ln>
                <a:solidFill>
                  <a:schemeClr val="bg1"/>
                </a:solidFill>
                <a:effectLst/>
                <a:uLnTx/>
                <a:uFillTx/>
              </a:rPr>
              <a:t>B</a:t>
            </a:r>
          </a:p>
          <a:p>
            <a:pPr marL="274320" marR="0" lvl="0" indent="-274320" algn="l" defTabSz="914400" rtl="0" eaLnBrk="1" fontAlgn="auto" latinLnBrk="0" hangingPunct="1">
              <a:lnSpc>
                <a:spcPct val="100000"/>
              </a:lnSpc>
              <a:spcBef>
                <a:spcPct val="20000"/>
              </a:spcBef>
              <a:spcAft>
                <a:spcPts val="0"/>
              </a:spcAft>
              <a:buClr>
                <a:schemeClr val="accent1"/>
              </a:buClr>
              <a:buSzPct val="85000"/>
              <a:tabLst/>
              <a:defRPr/>
            </a:pPr>
            <a:r>
              <a:rPr kumimoji="0" lang="en-US" sz="2400" b="0" i="0" u="none" strike="noStrike" kern="1200" cap="none" spc="0" normalizeH="0" baseline="0" noProof="0" dirty="0">
                <a:ln>
                  <a:noFill/>
                </a:ln>
                <a:solidFill>
                  <a:schemeClr val="bg1"/>
                </a:solidFill>
                <a:effectLst/>
                <a:uLnTx/>
                <a:uFillTx/>
              </a:rPr>
              <a:t>O</a:t>
            </a:r>
          </a:p>
          <a:p>
            <a:pPr marL="274320" marR="0" lvl="0" indent="-274320" algn="l" defTabSz="914400" rtl="0" eaLnBrk="1" fontAlgn="auto" latinLnBrk="0" hangingPunct="1">
              <a:lnSpc>
                <a:spcPct val="100000"/>
              </a:lnSpc>
              <a:spcBef>
                <a:spcPct val="20000"/>
              </a:spcBef>
              <a:spcAft>
                <a:spcPts val="0"/>
              </a:spcAft>
              <a:buClr>
                <a:schemeClr val="accent1"/>
              </a:buClr>
              <a:buSzPct val="85000"/>
              <a:tabLst/>
              <a:defRPr/>
            </a:pPr>
            <a:r>
              <a:rPr lang="en-US" sz="2400" dirty="0">
                <a:solidFill>
                  <a:schemeClr val="bg1"/>
                </a:solidFill>
              </a:rPr>
              <a:t>R</a:t>
            </a:r>
            <a:endParaRPr kumimoji="0" lang="en-US" sz="2400" b="0" i="0" u="none" strike="noStrike" kern="1200" cap="none" spc="0" normalizeH="0" baseline="0" noProof="0" dirty="0">
              <a:ln>
                <a:noFill/>
              </a:ln>
              <a:solidFill>
                <a:schemeClr val="bg1"/>
              </a:solidFill>
              <a:effectLst/>
              <a:uLnTx/>
              <a:uFillTx/>
            </a:endParaRPr>
          </a:p>
        </p:txBody>
      </p:sp>
      <p:sp>
        <p:nvSpPr>
          <p:cNvPr id="11" name="Content Placeholder 2"/>
          <p:cNvSpPr txBox="1">
            <a:spLocks/>
          </p:cNvSpPr>
          <p:nvPr/>
        </p:nvSpPr>
        <p:spPr>
          <a:xfrm rot="19229453">
            <a:off x="5545404" y="1911732"/>
            <a:ext cx="2170365" cy="606552"/>
          </a:xfrm>
          <a:prstGeom prst="rect">
            <a:avLst/>
          </a:prstGeom>
        </p:spPr>
        <p:txBody>
          <a:bodyPr vert="horz">
            <a:normAutofit lnSpcReduction="10000"/>
          </a:bodyPr>
          <a:lstStyle/>
          <a:p>
            <a:pPr marL="274320" marR="0" lvl="0" indent="-274320" algn="l" defTabSz="914400" rtl="0" eaLnBrk="1" fontAlgn="auto" latinLnBrk="0" hangingPunct="1">
              <a:lnSpc>
                <a:spcPct val="100000"/>
              </a:lnSpc>
              <a:spcBef>
                <a:spcPct val="20000"/>
              </a:spcBef>
              <a:spcAft>
                <a:spcPts val="0"/>
              </a:spcAft>
              <a:buClr>
                <a:schemeClr val="accent1"/>
              </a:buClr>
              <a:buSzPct val="85000"/>
              <a:tabLst/>
              <a:defRPr/>
            </a:pPr>
            <a:r>
              <a:rPr kumimoji="0" lang="en-US" sz="3500" b="0" i="0" u="none" strike="noStrike" kern="1200" cap="none" spc="0" normalizeH="0" baseline="0" noProof="0" dirty="0">
                <a:ln>
                  <a:noFill/>
                </a:ln>
                <a:solidFill>
                  <a:schemeClr val="bg1"/>
                </a:solidFill>
                <a:effectLst/>
                <a:uLnTx/>
                <a:uFillTx/>
                <a:latin typeface="+mn-lt"/>
                <a:ea typeface="+mn-ea"/>
                <a:cs typeface="+mn-cs"/>
              </a:rPr>
              <a:t>CAPITAL</a:t>
            </a:r>
          </a:p>
        </p:txBody>
      </p:sp>
      <p:pic>
        <p:nvPicPr>
          <p:cNvPr id="6157" name="Picture 1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04800" y="4648200"/>
            <a:ext cx="3157977" cy="2209800"/>
          </a:xfrm>
          <a:prstGeom prst="rect">
            <a:avLst/>
          </a:prstGeom>
          <a:noFill/>
          <a:ln w="9525">
            <a:noFill/>
            <a:miter lim="800000"/>
            <a:headEnd/>
            <a:tailEnd/>
          </a:ln>
        </p:spPr>
      </p:pic>
      <p:sp>
        <p:nvSpPr>
          <p:cNvPr id="9" name="TextBox 8"/>
          <p:cNvSpPr txBox="1"/>
          <p:nvPr/>
        </p:nvSpPr>
        <p:spPr>
          <a:xfrm>
            <a:off x="269358" y="1509823"/>
            <a:ext cx="2971800" cy="1077218"/>
          </a:xfrm>
          <a:prstGeom prst="rect">
            <a:avLst/>
          </a:prstGeom>
          <a:noFill/>
        </p:spPr>
        <p:txBody>
          <a:bodyPr wrap="square" rtlCol="0">
            <a:spAutoFit/>
          </a:bodyPr>
          <a:lstStyle/>
          <a:p>
            <a:pPr algn="ctr"/>
            <a:r>
              <a:rPr lang="en-US" sz="3200" dirty="0">
                <a:solidFill>
                  <a:schemeClr val="bg1"/>
                </a:solidFill>
              </a:rPr>
              <a:t>Factors of Production</a:t>
            </a:r>
          </a:p>
        </p:txBody>
      </p:sp>
      <p:sp>
        <p:nvSpPr>
          <p:cNvPr id="12" name="Content Placeholder 2"/>
          <p:cNvSpPr txBox="1">
            <a:spLocks/>
          </p:cNvSpPr>
          <p:nvPr/>
        </p:nvSpPr>
        <p:spPr>
          <a:xfrm>
            <a:off x="2814875" y="3276600"/>
            <a:ext cx="4100570" cy="609600"/>
          </a:xfrm>
          <a:prstGeom prst="rect">
            <a:avLst/>
          </a:prstGeom>
        </p:spPr>
        <p:txBody>
          <a:bodyPr vert="horz">
            <a:no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a:buFont typeface="Wingdings 2"/>
              <a:buNone/>
            </a:pPr>
            <a:r>
              <a:rPr lang="en-US" sz="3500" dirty="0">
                <a:solidFill>
                  <a:schemeClr val="bg1"/>
                </a:solidFill>
              </a:rPr>
              <a:t>TYPE OF DEPOSIT</a:t>
            </a:r>
          </a:p>
        </p:txBody>
      </p:sp>
      <p:sp>
        <p:nvSpPr>
          <p:cNvPr id="13" name="Content Placeholder 2"/>
          <p:cNvSpPr txBox="1">
            <a:spLocks/>
          </p:cNvSpPr>
          <p:nvPr/>
        </p:nvSpPr>
        <p:spPr>
          <a:xfrm>
            <a:off x="404869" y="2667000"/>
            <a:ext cx="2700778" cy="609600"/>
          </a:xfrm>
          <a:prstGeom prst="rect">
            <a:avLst/>
          </a:prstGeom>
        </p:spPr>
        <p:txBody>
          <a:bodyPr vert="horz">
            <a:no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a:buFont typeface="Wingdings 2"/>
              <a:buNone/>
            </a:pPr>
            <a:r>
              <a:rPr lang="en-US" sz="3500" dirty="0">
                <a:solidFill>
                  <a:schemeClr val="bg1"/>
                </a:solidFill>
              </a:rPr>
              <a:t>LOCATION</a:t>
            </a:r>
          </a:p>
        </p:txBody>
      </p:sp>
      <p:pic>
        <p:nvPicPr>
          <p:cNvPr id="14" name="Picture 5">
            <a:extLst>
              <a:ext uri="{FF2B5EF4-FFF2-40B4-BE49-F238E27FC236}">
                <a16:creationId xmlns:a16="http://schemas.microsoft.com/office/drawing/2014/main" id="{5C8A01D7-4DC9-4166-B546-5AC6453EC30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8239665" y="225144"/>
            <a:ext cx="766223" cy="99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1378ED54-0D77-4731-B912-D631B8FC6D3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1945" y="387681"/>
            <a:ext cx="1182055" cy="450519"/>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ustom 5">
      <a:dk1>
        <a:sysClr val="windowText" lastClr="000000"/>
      </a:dk1>
      <a:lt1>
        <a:sysClr val="window" lastClr="FFFFFF"/>
      </a:lt1>
      <a:dk2>
        <a:srgbClr val="646B86"/>
      </a:dk2>
      <a:lt2>
        <a:srgbClr val="004F6D"/>
      </a:lt2>
      <a:accent1>
        <a:srgbClr val="A29146"/>
      </a:accent1>
      <a:accent2>
        <a:srgbClr val="CCB400"/>
      </a:accent2>
      <a:accent3>
        <a:srgbClr val="004F6D"/>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3092</TotalTime>
  <Words>1447</Words>
  <Application>Microsoft Office PowerPoint</Application>
  <PresentationFormat>On-screen Show (4:3)</PresentationFormat>
  <Paragraphs>298</Paragraphs>
  <Slides>32</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宋体</vt:lpstr>
      <vt:lpstr>Arial</vt:lpstr>
      <vt:lpstr>Calibri</vt:lpstr>
      <vt:lpstr>方正舒体</vt:lpstr>
      <vt:lpstr>Georgia</vt:lpstr>
      <vt:lpstr>Wingdings</vt:lpstr>
      <vt:lpstr>Wingdings 2</vt:lpstr>
      <vt:lpstr>Civic</vt:lpstr>
      <vt:lpstr>PowerPoint Presentation</vt:lpstr>
      <vt:lpstr>Why Do We Mine</vt:lpstr>
      <vt:lpstr>Types of Resources</vt:lpstr>
      <vt:lpstr>Distribution of Minerals in NV</vt:lpstr>
      <vt:lpstr>Life Cycle of a Mine</vt:lpstr>
      <vt:lpstr>Exploration </vt:lpstr>
      <vt:lpstr>Permitting</vt:lpstr>
      <vt:lpstr>Permitting</vt:lpstr>
      <vt:lpstr>Development</vt:lpstr>
      <vt:lpstr>Development</vt:lpstr>
      <vt:lpstr>Development</vt:lpstr>
      <vt:lpstr>Development</vt:lpstr>
      <vt:lpstr>Development</vt:lpstr>
      <vt:lpstr>Development</vt:lpstr>
      <vt:lpstr>Extraction</vt:lpstr>
      <vt:lpstr>Extraction</vt:lpstr>
      <vt:lpstr>Extraction</vt:lpstr>
      <vt:lpstr>Extraction</vt:lpstr>
      <vt:lpstr>Extraction</vt:lpstr>
      <vt:lpstr>Extraction</vt:lpstr>
      <vt:lpstr>Extraction</vt:lpstr>
      <vt:lpstr>Extraction</vt:lpstr>
      <vt:lpstr>Extraction</vt:lpstr>
      <vt:lpstr>Extraction</vt:lpstr>
      <vt:lpstr>Extraction</vt:lpstr>
      <vt:lpstr>Extraction: Cyanide Usage</vt:lpstr>
      <vt:lpstr>Extraction: Cyanide Management</vt:lpstr>
      <vt:lpstr>Reclamation and Closure</vt:lpstr>
      <vt:lpstr>Wildlife Protection &amp; Conservation</vt:lpstr>
      <vt:lpstr>Reclamation Regulations</vt:lpstr>
      <vt:lpstr>PowerPoint Presentation</vt:lpstr>
      <vt:lpstr>PowerPoint Presentation</vt:lpstr>
    </vt:vector>
  </TitlesOfParts>
  <Company>Barrick Gold of North America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Sadie Crabb</dc:creator>
  <cp:lastModifiedBy>Joseph Riney</cp:lastModifiedBy>
  <cp:revision>296</cp:revision>
  <dcterms:created xsi:type="dcterms:W3CDTF">2012-06-19T21:48:40Z</dcterms:created>
  <dcterms:modified xsi:type="dcterms:W3CDTF">2018-03-28T16:14:40Z</dcterms:modified>
</cp:coreProperties>
</file>